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41"/>
  </p:notesMasterIdLst>
  <p:handoutMasterIdLst>
    <p:handoutMasterId r:id="rId42"/>
  </p:handoutMasterIdLst>
  <p:sldIdLst>
    <p:sldId id="256" r:id="rId2"/>
    <p:sldId id="266" r:id="rId3"/>
    <p:sldId id="295" r:id="rId4"/>
    <p:sldId id="296" r:id="rId5"/>
    <p:sldId id="297" r:id="rId6"/>
    <p:sldId id="298" r:id="rId7"/>
    <p:sldId id="299" r:id="rId8"/>
    <p:sldId id="300" r:id="rId9"/>
    <p:sldId id="301" r:id="rId10"/>
    <p:sldId id="302" r:id="rId11"/>
    <p:sldId id="264" r:id="rId12"/>
    <p:sldId id="267" r:id="rId13"/>
    <p:sldId id="268" r:id="rId14"/>
    <p:sldId id="269" r:id="rId15"/>
    <p:sldId id="270" r:id="rId16"/>
    <p:sldId id="271" r:id="rId17"/>
    <p:sldId id="272" r:id="rId18"/>
    <p:sldId id="273" r:id="rId19"/>
    <p:sldId id="274" r:id="rId20"/>
    <p:sldId id="275" r:id="rId21"/>
    <p:sldId id="276" r:id="rId22"/>
    <p:sldId id="277" r:id="rId23"/>
    <p:sldId id="303" r:id="rId24"/>
    <p:sldId id="278" r:id="rId25"/>
    <p:sldId id="279" r:id="rId26"/>
    <p:sldId id="280" r:id="rId27"/>
    <p:sldId id="281" r:id="rId28"/>
    <p:sldId id="282" r:id="rId29"/>
    <p:sldId id="291" r:id="rId30"/>
    <p:sldId id="292" r:id="rId31"/>
    <p:sldId id="283" r:id="rId32"/>
    <p:sldId id="284" r:id="rId33"/>
    <p:sldId id="285" r:id="rId34"/>
    <p:sldId id="293" r:id="rId35"/>
    <p:sldId id="287" r:id="rId36"/>
    <p:sldId id="288" r:id="rId37"/>
    <p:sldId id="289" r:id="rId38"/>
    <p:sldId id="290" r:id="rId39"/>
    <p:sldId id="258" r:id="rId4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15" userDrawn="1">
          <p15:clr>
            <a:srgbClr val="A4A3A4"/>
          </p15:clr>
        </p15:guide>
        <p15:guide id="2" orient="horz" pos="4247" userDrawn="1">
          <p15:clr>
            <a:srgbClr val="A4A3A4"/>
          </p15:clr>
        </p15:guide>
        <p15:guide id="3" orient="horz" pos="4065" userDrawn="1">
          <p15:clr>
            <a:srgbClr val="A4A3A4"/>
          </p15:clr>
        </p15:guide>
        <p15:guide id="4" orient="horz" pos="482" userDrawn="1">
          <p15:clr>
            <a:srgbClr val="A4A3A4"/>
          </p15:clr>
        </p15:guide>
        <p15:guide id="5" orient="horz" pos="4020" userDrawn="1">
          <p15:clr>
            <a:srgbClr val="A4A3A4"/>
          </p15:clr>
        </p15:guide>
        <p15:guide id="6" orient="horz" pos="618" userDrawn="1">
          <p15:clr>
            <a:srgbClr val="A4A3A4"/>
          </p15:clr>
        </p15:guide>
        <p15:guide id="7" pos="3840" userDrawn="1">
          <p15:clr>
            <a:srgbClr val="A4A3A4"/>
          </p15:clr>
        </p15:guide>
        <p15:guide id="8" pos="7287" userDrawn="1">
          <p15:clr>
            <a:srgbClr val="A4A3A4"/>
          </p15:clr>
        </p15:guide>
        <p15:guide id="9" pos="393"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05200"/>
    <a:srgbClr val="C06000"/>
    <a:srgbClr val="039ABD"/>
    <a:srgbClr val="1D8DA3"/>
    <a:srgbClr val="099AB7"/>
    <a:srgbClr val="33CCFF"/>
    <a:srgbClr val="CCFFFF"/>
    <a:srgbClr val="F3B10D"/>
    <a:srgbClr val="CCFF66"/>
    <a:srgbClr val="66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14" autoAdjust="0"/>
    <p:restoredTop sz="81603" autoAdjust="0"/>
  </p:normalViewPr>
  <p:slideViewPr>
    <p:cSldViewPr>
      <p:cViewPr varScale="1">
        <p:scale>
          <a:sx n="95" d="100"/>
          <a:sy n="95" d="100"/>
        </p:scale>
        <p:origin x="1134" y="-96"/>
      </p:cViewPr>
      <p:guideLst>
        <p:guide orient="horz" pos="2115"/>
        <p:guide orient="horz" pos="4247"/>
        <p:guide orient="horz" pos="4065"/>
        <p:guide orient="horz" pos="482"/>
        <p:guide orient="horz" pos="4020"/>
        <p:guide orient="horz" pos="618"/>
        <p:guide pos="3840"/>
        <p:guide pos="7287"/>
        <p:guide pos="393"/>
      </p:guideLst>
    </p:cSldViewPr>
  </p:slideViewPr>
  <p:notesTextViewPr>
    <p:cViewPr>
      <p:scale>
        <a:sx n="1" d="1"/>
        <a:sy n="1" d="1"/>
      </p:scale>
      <p:origin x="0" y="0"/>
    </p:cViewPr>
  </p:notesTextViewPr>
  <p:notesViewPr>
    <p:cSldViewPr>
      <p:cViewPr varScale="1">
        <p:scale>
          <a:sx n="64" d="100"/>
          <a:sy n="64" d="100"/>
        </p:scale>
        <p:origin x="-3342" y="-12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handoutMaster" Target="handoutMasters/handout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274B17C-A8D6-4EC1-9F74-DEF1B852E50E}" type="doc">
      <dgm:prSet loTypeId="urn:microsoft.com/office/officeart/2005/8/layout/list1" loCatId="list" qsTypeId="urn:microsoft.com/office/officeart/2005/8/quickstyle/simple4" qsCatId="simple" csTypeId="urn:microsoft.com/office/officeart/2005/8/colors/colorful2" csCatId="colorful" phldr="1"/>
      <dgm:spPr/>
      <dgm:t>
        <a:bodyPr/>
        <a:lstStyle/>
        <a:p>
          <a:endParaRPr lang="zh-CN" altLang="en-US"/>
        </a:p>
      </dgm:t>
    </dgm:pt>
    <dgm:pt modelId="{5D72DEBB-C4EE-4A4C-998A-DBACC02F0CFB}">
      <dgm:prSet phldrT="[文本]"/>
      <dgm:spPr/>
      <dgm:t>
        <a:bodyPr/>
        <a:lstStyle/>
        <a:p>
          <a:r>
            <a:rPr lang="en-US" altLang="zh-CN" dirty="0" smtClean="0"/>
            <a:t>9.2 </a:t>
          </a:r>
          <a:r>
            <a:rPr lang="zh-CN" altLang="zh-CN" dirty="0" smtClean="0"/>
            <a:t>线程的概念</a:t>
          </a:r>
          <a:endParaRPr lang="zh-CN" altLang="en-US" dirty="0"/>
        </a:p>
      </dgm:t>
    </dgm:pt>
    <dgm:pt modelId="{17E68D72-00DC-4896-AF97-6202D147E269}" type="parTrans" cxnId="{1A220DA0-ED41-4929-AA2B-745CE0C8832B}">
      <dgm:prSet/>
      <dgm:spPr/>
      <dgm:t>
        <a:bodyPr/>
        <a:lstStyle/>
        <a:p>
          <a:endParaRPr lang="zh-CN" altLang="en-US"/>
        </a:p>
      </dgm:t>
    </dgm:pt>
    <dgm:pt modelId="{2E39222F-7B7B-4ED2-827E-1328DFCF5572}" type="sibTrans" cxnId="{1A220DA0-ED41-4929-AA2B-745CE0C8832B}">
      <dgm:prSet/>
      <dgm:spPr/>
      <dgm:t>
        <a:bodyPr/>
        <a:lstStyle/>
        <a:p>
          <a:endParaRPr lang="zh-CN" altLang="en-US"/>
        </a:p>
      </dgm:t>
    </dgm:pt>
    <dgm:pt modelId="{240C59D7-2CE4-462A-9515-C237DA44CA8D}">
      <dgm:prSet phldrT="[文本]"/>
      <dgm:spPr/>
      <dgm:t>
        <a:bodyPr/>
        <a:lstStyle/>
        <a:p>
          <a:r>
            <a:rPr lang="en-US" altLang="zh-CN" dirty="0" smtClean="0"/>
            <a:t>9.3 </a:t>
          </a:r>
          <a:r>
            <a:rPr lang="zh-CN" altLang="en-US" dirty="0" smtClean="0"/>
            <a:t>线程的创建</a:t>
          </a:r>
          <a:endParaRPr lang="zh-CN" altLang="en-US" dirty="0"/>
        </a:p>
      </dgm:t>
    </dgm:pt>
    <dgm:pt modelId="{CD49C4B8-92C8-418B-931E-B71E1BE6881B}" type="parTrans" cxnId="{910A7DF5-E214-4793-B0E5-4BDA9128D21F}">
      <dgm:prSet/>
      <dgm:spPr/>
      <dgm:t>
        <a:bodyPr/>
        <a:lstStyle/>
        <a:p>
          <a:endParaRPr lang="zh-CN" altLang="en-US"/>
        </a:p>
      </dgm:t>
    </dgm:pt>
    <dgm:pt modelId="{947B3124-FA3E-44E6-A51D-10587B3FB02E}" type="sibTrans" cxnId="{910A7DF5-E214-4793-B0E5-4BDA9128D21F}">
      <dgm:prSet/>
      <dgm:spPr/>
      <dgm:t>
        <a:bodyPr/>
        <a:lstStyle/>
        <a:p>
          <a:endParaRPr lang="zh-CN" altLang="en-US"/>
        </a:p>
      </dgm:t>
    </dgm:pt>
    <dgm:pt modelId="{B05E394A-9B94-4D12-AA2A-4A782672DD2C}">
      <dgm:prSet phldrT="[文本]"/>
      <dgm:spPr/>
      <dgm:t>
        <a:bodyPr/>
        <a:lstStyle/>
        <a:p>
          <a:r>
            <a:rPr lang="en-US" altLang="zh-CN" dirty="0" smtClean="0"/>
            <a:t>9.4 </a:t>
          </a:r>
          <a:r>
            <a:rPr lang="zh-CN" altLang="en-US" dirty="0" smtClean="0"/>
            <a:t>线程的生命周期及调度</a:t>
          </a:r>
          <a:endParaRPr lang="zh-CN" altLang="en-US" dirty="0"/>
        </a:p>
      </dgm:t>
    </dgm:pt>
    <dgm:pt modelId="{A56B56F5-D1A3-4E94-9B1D-AFE1904D8299}" type="parTrans" cxnId="{DAD30B86-5D82-4561-9BF4-8FBCCDDA715C}">
      <dgm:prSet/>
      <dgm:spPr/>
      <dgm:t>
        <a:bodyPr/>
        <a:lstStyle/>
        <a:p>
          <a:endParaRPr lang="zh-CN" altLang="en-US"/>
        </a:p>
      </dgm:t>
    </dgm:pt>
    <dgm:pt modelId="{7A5B6132-DA9E-4D4C-92AC-FEA7555A6732}" type="sibTrans" cxnId="{DAD30B86-5D82-4561-9BF4-8FBCCDDA715C}">
      <dgm:prSet/>
      <dgm:spPr/>
      <dgm:t>
        <a:bodyPr/>
        <a:lstStyle/>
        <a:p>
          <a:endParaRPr lang="zh-CN" altLang="en-US"/>
        </a:p>
      </dgm:t>
    </dgm:pt>
    <dgm:pt modelId="{0D916324-155A-416C-938E-0577D8483687}">
      <dgm:prSet/>
      <dgm:spPr/>
      <dgm:t>
        <a:bodyPr/>
        <a:lstStyle/>
        <a:p>
          <a:r>
            <a:rPr lang="en-US" altLang="zh-CN" dirty="0" smtClean="0"/>
            <a:t>9.1 </a:t>
          </a:r>
          <a:r>
            <a:rPr lang="zh-CN" altLang="zh-CN" dirty="0" smtClean="0"/>
            <a:t>为什么使用多线程</a:t>
          </a:r>
          <a:endParaRPr lang="zh-CN" altLang="en-US" dirty="0"/>
        </a:p>
      </dgm:t>
    </dgm:pt>
    <dgm:pt modelId="{C9FB2DCC-F223-49D7-8639-D9EFA8EA51C2}" type="parTrans" cxnId="{29E6D606-CF0E-4764-A051-23DAE912F13D}">
      <dgm:prSet/>
      <dgm:spPr/>
      <dgm:t>
        <a:bodyPr/>
        <a:lstStyle/>
        <a:p>
          <a:endParaRPr lang="zh-CN" altLang="en-US"/>
        </a:p>
      </dgm:t>
    </dgm:pt>
    <dgm:pt modelId="{0FD71FF6-9D7B-4209-A140-595DF160B1D3}" type="sibTrans" cxnId="{29E6D606-CF0E-4764-A051-23DAE912F13D}">
      <dgm:prSet/>
      <dgm:spPr/>
      <dgm:t>
        <a:bodyPr/>
        <a:lstStyle/>
        <a:p>
          <a:endParaRPr lang="zh-CN" altLang="en-US"/>
        </a:p>
      </dgm:t>
    </dgm:pt>
    <dgm:pt modelId="{B87B106B-6C82-40B7-B0C7-F1F524BB42F8}">
      <dgm:prSet phldrT="[文本]"/>
      <dgm:spPr/>
      <dgm:t>
        <a:bodyPr/>
        <a:lstStyle/>
        <a:p>
          <a:r>
            <a:rPr lang="en-US" altLang="zh-CN" dirty="0" smtClean="0"/>
            <a:t>9.5</a:t>
          </a:r>
          <a:r>
            <a:rPr lang="zh-CN" altLang="en-US" dirty="0" smtClean="0"/>
            <a:t> 多线程互斥与同步</a:t>
          </a:r>
          <a:endParaRPr lang="zh-CN" altLang="en-US" dirty="0"/>
        </a:p>
      </dgm:t>
    </dgm:pt>
    <dgm:pt modelId="{40D18F8C-892C-470B-B0AD-D119A55905BF}" type="parTrans" cxnId="{38ADA75A-4599-4DBF-858D-DB3288D950E0}">
      <dgm:prSet/>
      <dgm:spPr/>
      <dgm:t>
        <a:bodyPr/>
        <a:lstStyle/>
        <a:p>
          <a:endParaRPr lang="zh-CN" altLang="en-US"/>
        </a:p>
      </dgm:t>
    </dgm:pt>
    <dgm:pt modelId="{DE529C87-7250-461F-A092-1D0AD46FD827}" type="sibTrans" cxnId="{38ADA75A-4599-4DBF-858D-DB3288D950E0}">
      <dgm:prSet/>
      <dgm:spPr/>
      <dgm:t>
        <a:bodyPr/>
        <a:lstStyle/>
        <a:p>
          <a:endParaRPr lang="zh-CN" altLang="en-US"/>
        </a:p>
      </dgm:t>
    </dgm:pt>
    <dgm:pt modelId="{290ADAC8-17E0-4F11-BE79-899CD4DD5E12}" type="pres">
      <dgm:prSet presAssocID="{0274B17C-A8D6-4EC1-9F74-DEF1B852E50E}" presName="linear" presStyleCnt="0">
        <dgm:presLayoutVars>
          <dgm:dir/>
          <dgm:animLvl val="lvl"/>
          <dgm:resizeHandles val="exact"/>
        </dgm:presLayoutVars>
      </dgm:prSet>
      <dgm:spPr/>
      <dgm:t>
        <a:bodyPr/>
        <a:lstStyle/>
        <a:p>
          <a:endParaRPr lang="zh-CN" altLang="en-US"/>
        </a:p>
      </dgm:t>
    </dgm:pt>
    <dgm:pt modelId="{7D037558-1041-410C-BB00-56A53B46B633}" type="pres">
      <dgm:prSet presAssocID="{0D916324-155A-416C-938E-0577D8483687}" presName="parentLin" presStyleCnt="0"/>
      <dgm:spPr/>
    </dgm:pt>
    <dgm:pt modelId="{DAAF6963-E65C-47D1-9946-15C9FF58088A}" type="pres">
      <dgm:prSet presAssocID="{0D916324-155A-416C-938E-0577D8483687}" presName="parentLeftMargin" presStyleLbl="node1" presStyleIdx="0" presStyleCnt="5"/>
      <dgm:spPr/>
      <dgm:t>
        <a:bodyPr/>
        <a:lstStyle/>
        <a:p>
          <a:endParaRPr lang="zh-CN" altLang="en-US"/>
        </a:p>
      </dgm:t>
    </dgm:pt>
    <dgm:pt modelId="{AC4AC34F-010F-4B17-BD33-4CFEA89B14D2}" type="pres">
      <dgm:prSet presAssocID="{0D916324-155A-416C-938E-0577D8483687}" presName="parentText" presStyleLbl="node1" presStyleIdx="0" presStyleCnt="5">
        <dgm:presLayoutVars>
          <dgm:chMax val="0"/>
          <dgm:bulletEnabled val="1"/>
        </dgm:presLayoutVars>
      </dgm:prSet>
      <dgm:spPr/>
      <dgm:t>
        <a:bodyPr/>
        <a:lstStyle/>
        <a:p>
          <a:endParaRPr lang="zh-CN" altLang="en-US"/>
        </a:p>
      </dgm:t>
    </dgm:pt>
    <dgm:pt modelId="{42051C9F-E171-4D08-ABA7-B3DCED05B5BB}" type="pres">
      <dgm:prSet presAssocID="{0D916324-155A-416C-938E-0577D8483687}" presName="negativeSpace" presStyleCnt="0"/>
      <dgm:spPr/>
    </dgm:pt>
    <dgm:pt modelId="{5514F667-B578-4B34-8BA2-7019B8340873}" type="pres">
      <dgm:prSet presAssocID="{0D916324-155A-416C-938E-0577D8483687}" presName="childText" presStyleLbl="conFgAcc1" presStyleIdx="0" presStyleCnt="5">
        <dgm:presLayoutVars>
          <dgm:bulletEnabled val="1"/>
        </dgm:presLayoutVars>
      </dgm:prSet>
      <dgm:spPr/>
    </dgm:pt>
    <dgm:pt modelId="{BF6E4AC2-A8AB-46D0-B337-7C6D62678552}" type="pres">
      <dgm:prSet presAssocID="{0FD71FF6-9D7B-4209-A140-595DF160B1D3}" presName="spaceBetweenRectangles" presStyleCnt="0"/>
      <dgm:spPr/>
    </dgm:pt>
    <dgm:pt modelId="{45EF6FC4-75DC-49E3-BD05-7B7E6300CE25}" type="pres">
      <dgm:prSet presAssocID="{5D72DEBB-C4EE-4A4C-998A-DBACC02F0CFB}" presName="parentLin" presStyleCnt="0"/>
      <dgm:spPr/>
      <dgm:t>
        <a:bodyPr/>
        <a:lstStyle/>
        <a:p>
          <a:endParaRPr lang="zh-CN" altLang="en-US"/>
        </a:p>
      </dgm:t>
    </dgm:pt>
    <dgm:pt modelId="{20A6C866-FD85-4400-83D4-E3B919A34B51}" type="pres">
      <dgm:prSet presAssocID="{5D72DEBB-C4EE-4A4C-998A-DBACC02F0CFB}" presName="parentLeftMargin" presStyleLbl="node1" presStyleIdx="0" presStyleCnt="5"/>
      <dgm:spPr/>
      <dgm:t>
        <a:bodyPr/>
        <a:lstStyle/>
        <a:p>
          <a:endParaRPr lang="zh-CN" altLang="en-US"/>
        </a:p>
      </dgm:t>
    </dgm:pt>
    <dgm:pt modelId="{833C47F7-914D-4919-99FE-C55F44DD4350}" type="pres">
      <dgm:prSet presAssocID="{5D72DEBB-C4EE-4A4C-998A-DBACC02F0CFB}" presName="parentText" presStyleLbl="node1" presStyleIdx="1" presStyleCnt="5">
        <dgm:presLayoutVars>
          <dgm:chMax val="0"/>
          <dgm:bulletEnabled val="1"/>
        </dgm:presLayoutVars>
      </dgm:prSet>
      <dgm:spPr/>
      <dgm:t>
        <a:bodyPr/>
        <a:lstStyle/>
        <a:p>
          <a:endParaRPr lang="zh-CN" altLang="en-US"/>
        </a:p>
      </dgm:t>
    </dgm:pt>
    <dgm:pt modelId="{1CA09CCC-EF99-4340-B4E1-5E5C5D8074D6}" type="pres">
      <dgm:prSet presAssocID="{5D72DEBB-C4EE-4A4C-998A-DBACC02F0CFB}" presName="negativeSpace" presStyleCnt="0"/>
      <dgm:spPr/>
      <dgm:t>
        <a:bodyPr/>
        <a:lstStyle/>
        <a:p>
          <a:endParaRPr lang="zh-CN" altLang="en-US"/>
        </a:p>
      </dgm:t>
    </dgm:pt>
    <dgm:pt modelId="{5EFADA3F-DBD8-47B3-87A4-F7C4DF43CC18}" type="pres">
      <dgm:prSet presAssocID="{5D72DEBB-C4EE-4A4C-998A-DBACC02F0CFB}" presName="childText" presStyleLbl="conFgAcc1" presStyleIdx="1" presStyleCnt="5">
        <dgm:presLayoutVars>
          <dgm:bulletEnabled val="1"/>
        </dgm:presLayoutVars>
      </dgm:prSet>
      <dgm:spPr/>
      <dgm:t>
        <a:bodyPr/>
        <a:lstStyle/>
        <a:p>
          <a:endParaRPr lang="zh-CN" altLang="en-US"/>
        </a:p>
      </dgm:t>
    </dgm:pt>
    <dgm:pt modelId="{D5BCB613-75FD-4DEE-8DA5-6CE19F632FB4}" type="pres">
      <dgm:prSet presAssocID="{2E39222F-7B7B-4ED2-827E-1328DFCF5572}" presName="spaceBetweenRectangles" presStyleCnt="0"/>
      <dgm:spPr/>
      <dgm:t>
        <a:bodyPr/>
        <a:lstStyle/>
        <a:p>
          <a:endParaRPr lang="zh-CN" altLang="en-US"/>
        </a:p>
      </dgm:t>
    </dgm:pt>
    <dgm:pt modelId="{AD00622C-704A-40DB-AA9A-CF6B66B9CB56}" type="pres">
      <dgm:prSet presAssocID="{240C59D7-2CE4-462A-9515-C237DA44CA8D}" presName="parentLin" presStyleCnt="0"/>
      <dgm:spPr/>
      <dgm:t>
        <a:bodyPr/>
        <a:lstStyle/>
        <a:p>
          <a:endParaRPr lang="zh-CN" altLang="en-US"/>
        </a:p>
      </dgm:t>
    </dgm:pt>
    <dgm:pt modelId="{1C3B8E56-CDD6-48F6-8138-C0343817464C}" type="pres">
      <dgm:prSet presAssocID="{240C59D7-2CE4-462A-9515-C237DA44CA8D}" presName="parentLeftMargin" presStyleLbl="node1" presStyleIdx="1" presStyleCnt="5"/>
      <dgm:spPr/>
      <dgm:t>
        <a:bodyPr/>
        <a:lstStyle/>
        <a:p>
          <a:endParaRPr lang="zh-CN" altLang="en-US"/>
        </a:p>
      </dgm:t>
    </dgm:pt>
    <dgm:pt modelId="{120FC45C-3BD5-48EA-A639-E7D5A20ED3FD}" type="pres">
      <dgm:prSet presAssocID="{240C59D7-2CE4-462A-9515-C237DA44CA8D}" presName="parentText" presStyleLbl="node1" presStyleIdx="2" presStyleCnt="5">
        <dgm:presLayoutVars>
          <dgm:chMax val="0"/>
          <dgm:bulletEnabled val="1"/>
        </dgm:presLayoutVars>
      </dgm:prSet>
      <dgm:spPr/>
      <dgm:t>
        <a:bodyPr/>
        <a:lstStyle/>
        <a:p>
          <a:endParaRPr lang="zh-CN" altLang="en-US"/>
        </a:p>
      </dgm:t>
    </dgm:pt>
    <dgm:pt modelId="{197A93D8-BD3E-486E-ABDB-8DA346AD7C11}" type="pres">
      <dgm:prSet presAssocID="{240C59D7-2CE4-462A-9515-C237DA44CA8D}" presName="negativeSpace" presStyleCnt="0"/>
      <dgm:spPr/>
      <dgm:t>
        <a:bodyPr/>
        <a:lstStyle/>
        <a:p>
          <a:endParaRPr lang="zh-CN" altLang="en-US"/>
        </a:p>
      </dgm:t>
    </dgm:pt>
    <dgm:pt modelId="{58D67328-282B-4E2B-B4DB-8AD412BAFFBC}" type="pres">
      <dgm:prSet presAssocID="{240C59D7-2CE4-462A-9515-C237DA44CA8D}" presName="childText" presStyleLbl="conFgAcc1" presStyleIdx="2" presStyleCnt="5">
        <dgm:presLayoutVars>
          <dgm:bulletEnabled val="1"/>
        </dgm:presLayoutVars>
      </dgm:prSet>
      <dgm:spPr/>
      <dgm:t>
        <a:bodyPr/>
        <a:lstStyle/>
        <a:p>
          <a:endParaRPr lang="zh-CN" altLang="en-US"/>
        </a:p>
      </dgm:t>
    </dgm:pt>
    <dgm:pt modelId="{C761DE94-27E5-4F75-9E5A-A7E6DD8791DF}" type="pres">
      <dgm:prSet presAssocID="{947B3124-FA3E-44E6-A51D-10587B3FB02E}" presName="spaceBetweenRectangles" presStyleCnt="0"/>
      <dgm:spPr/>
      <dgm:t>
        <a:bodyPr/>
        <a:lstStyle/>
        <a:p>
          <a:endParaRPr lang="zh-CN" altLang="en-US"/>
        </a:p>
      </dgm:t>
    </dgm:pt>
    <dgm:pt modelId="{B38C66CE-824B-42F9-A9FE-390D8396D086}" type="pres">
      <dgm:prSet presAssocID="{B05E394A-9B94-4D12-AA2A-4A782672DD2C}" presName="parentLin" presStyleCnt="0"/>
      <dgm:spPr/>
      <dgm:t>
        <a:bodyPr/>
        <a:lstStyle/>
        <a:p>
          <a:endParaRPr lang="zh-CN" altLang="en-US"/>
        </a:p>
      </dgm:t>
    </dgm:pt>
    <dgm:pt modelId="{0846F4B8-B208-428D-B0F2-ECF3D2F850BA}" type="pres">
      <dgm:prSet presAssocID="{B05E394A-9B94-4D12-AA2A-4A782672DD2C}" presName="parentLeftMargin" presStyleLbl="node1" presStyleIdx="2" presStyleCnt="5"/>
      <dgm:spPr/>
      <dgm:t>
        <a:bodyPr/>
        <a:lstStyle/>
        <a:p>
          <a:endParaRPr lang="zh-CN" altLang="en-US"/>
        </a:p>
      </dgm:t>
    </dgm:pt>
    <dgm:pt modelId="{8D3EE3B5-4895-4D5C-BF7C-9C953348E53B}" type="pres">
      <dgm:prSet presAssocID="{B05E394A-9B94-4D12-AA2A-4A782672DD2C}" presName="parentText" presStyleLbl="node1" presStyleIdx="3" presStyleCnt="5">
        <dgm:presLayoutVars>
          <dgm:chMax val="0"/>
          <dgm:bulletEnabled val="1"/>
        </dgm:presLayoutVars>
      </dgm:prSet>
      <dgm:spPr/>
      <dgm:t>
        <a:bodyPr/>
        <a:lstStyle/>
        <a:p>
          <a:endParaRPr lang="zh-CN" altLang="en-US"/>
        </a:p>
      </dgm:t>
    </dgm:pt>
    <dgm:pt modelId="{F262F509-6396-4BFC-87D5-70BB0970B22E}" type="pres">
      <dgm:prSet presAssocID="{B05E394A-9B94-4D12-AA2A-4A782672DD2C}" presName="negativeSpace" presStyleCnt="0"/>
      <dgm:spPr/>
      <dgm:t>
        <a:bodyPr/>
        <a:lstStyle/>
        <a:p>
          <a:endParaRPr lang="zh-CN" altLang="en-US"/>
        </a:p>
      </dgm:t>
    </dgm:pt>
    <dgm:pt modelId="{F776FF77-BBFD-429A-B555-3A759A0377CC}" type="pres">
      <dgm:prSet presAssocID="{B05E394A-9B94-4D12-AA2A-4A782672DD2C}" presName="childText" presStyleLbl="conFgAcc1" presStyleIdx="3" presStyleCnt="5">
        <dgm:presLayoutVars>
          <dgm:bulletEnabled val="1"/>
        </dgm:presLayoutVars>
      </dgm:prSet>
      <dgm:spPr/>
      <dgm:t>
        <a:bodyPr/>
        <a:lstStyle/>
        <a:p>
          <a:endParaRPr lang="zh-CN" altLang="en-US"/>
        </a:p>
      </dgm:t>
    </dgm:pt>
    <dgm:pt modelId="{1B7A4464-ADCF-44D1-9304-A80104851EF8}" type="pres">
      <dgm:prSet presAssocID="{7A5B6132-DA9E-4D4C-92AC-FEA7555A6732}" presName="spaceBetweenRectangles" presStyleCnt="0"/>
      <dgm:spPr/>
    </dgm:pt>
    <dgm:pt modelId="{C06398ED-9FEB-47AE-81F6-77C509A2B0D4}" type="pres">
      <dgm:prSet presAssocID="{B87B106B-6C82-40B7-B0C7-F1F524BB42F8}" presName="parentLin" presStyleCnt="0"/>
      <dgm:spPr/>
    </dgm:pt>
    <dgm:pt modelId="{06A35EBE-9B1D-4C2C-BEEA-0EB345D08345}" type="pres">
      <dgm:prSet presAssocID="{B87B106B-6C82-40B7-B0C7-F1F524BB42F8}" presName="parentLeftMargin" presStyleLbl="node1" presStyleIdx="3" presStyleCnt="5"/>
      <dgm:spPr/>
      <dgm:t>
        <a:bodyPr/>
        <a:lstStyle/>
        <a:p>
          <a:endParaRPr lang="zh-CN" altLang="en-US"/>
        </a:p>
      </dgm:t>
    </dgm:pt>
    <dgm:pt modelId="{C93F6028-EF4A-4F0A-B32B-BB7ACAE1B82A}" type="pres">
      <dgm:prSet presAssocID="{B87B106B-6C82-40B7-B0C7-F1F524BB42F8}" presName="parentText" presStyleLbl="node1" presStyleIdx="4" presStyleCnt="5">
        <dgm:presLayoutVars>
          <dgm:chMax val="0"/>
          <dgm:bulletEnabled val="1"/>
        </dgm:presLayoutVars>
      </dgm:prSet>
      <dgm:spPr/>
      <dgm:t>
        <a:bodyPr/>
        <a:lstStyle/>
        <a:p>
          <a:endParaRPr lang="zh-CN" altLang="en-US"/>
        </a:p>
      </dgm:t>
    </dgm:pt>
    <dgm:pt modelId="{DB7C3785-06DE-48DD-9D57-9CB73664D5C1}" type="pres">
      <dgm:prSet presAssocID="{B87B106B-6C82-40B7-B0C7-F1F524BB42F8}" presName="negativeSpace" presStyleCnt="0"/>
      <dgm:spPr/>
    </dgm:pt>
    <dgm:pt modelId="{7DF960DB-42E3-44D4-8426-15340FB5CC47}" type="pres">
      <dgm:prSet presAssocID="{B87B106B-6C82-40B7-B0C7-F1F524BB42F8}" presName="childText" presStyleLbl="conFgAcc1" presStyleIdx="4" presStyleCnt="5">
        <dgm:presLayoutVars>
          <dgm:bulletEnabled val="1"/>
        </dgm:presLayoutVars>
      </dgm:prSet>
      <dgm:spPr/>
    </dgm:pt>
  </dgm:ptLst>
  <dgm:cxnLst>
    <dgm:cxn modelId="{910A7DF5-E214-4793-B0E5-4BDA9128D21F}" srcId="{0274B17C-A8D6-4EC1-9F74-DEF1B852E50E}" destId="{240C59D7-2CE4-462A-9515-C237DA44CA8D}" srcOrd="2" destOrd="0" parTransId="{CD49C4B8-92C8-418B-931E-B71E1BE6881B}" sibTransId="{947B3124-FA3E-44E6-A51D-10587B3FB02E}"/>
    <dgm:cxn modelId="{E3A0501F-13EA-4124-8EBB-39C96A416EA0}" type="presOf" srcId="{240C59D7-2CE4-462A-9515-C237DA44CA8D}" destId="{120FC45C-3BD5-48EA-A639-E7D5A20ED3FD}" srcOrd="1" destOrd="0" presId="urn:microsoft.com/office/officeart/2005/8/layout/list1"/>
    <dgm:cxn modelId="{248484EF-4C31-4D1D-A510-1B27C8B245A4}" type="presOf" srcId="{240C59D7-2CE4-462A-9515-C237DA44CA8D}" destId="{1C3B8E56-CDD6-48F6-8138-C0343817464C}" srcOrd="0" destOrd="0" presId="urn:microsoft.com/office/officeart/2005/8/layout/list1"/>
    <dgm:cxn modelId="{AEF98EBC-8932-47EC-8171-1F4CFAD95E5E}" type="presOf" srcId="{0D916324-155A-416C-938E-0577D8483687}" destId="{DAAF6963-E65C-47D1-9946-15C9FF58088A}" srcOrd="0" destOrd="0" presId="urn:microsoft.com/office/officeart/2005/8/layout/list1"/>
    <dgm:cxn modelId="{5B08A724-9ABD-45B1-B4E2-0E66A32A696C}" type="presOf" srcId="{B87B106B-6C82-40B7-B0C7-F1F524BB42F8}" destId="{06A35EBE-9B1D-4C2C-BEEA-0EB345D08345}" srcOrd="0" destOrd="0" presId="urn:microsoft.com/office/officeart/2005/8/layout/list1"/>
    <dgm:cxn modelId="{325C4584-D11D-4454-82A6-39B337458648}" type="presOf" srcId="{0274B17C-A8D6-4EC1-9F74-DEF1B852E50E}" destId="{290ADAC8-17E0-4F11-BE79-899CD4DD5E12}" srcOrd="0" destOrd="0" presId="urn:microsoft.com/office/officeart/2005/8/layout/list1"/>
    <dgm:cxn modelId="{0330447A-381F-4E94-9F41-80B100C89CA3}" type="presOf" srcId="{B05E394A-9B94-4D12-AA2A-4A782672DD2C}" destId="{0846F4B8-B208-428D-B0F2-ECF3D2F850BA}" srcOrd="0" destOrd="0" presId="urn:microsoft.com/office/officeart/2005/8/layout/list1"/>
    <dgm:cxn modelId="{38ADA75A-4599-4DBF-858D-DB3288D950E0}" srcId="{0274B17C-A8D6-4EC1-9F74-DEF1B852E50E}" destId="{B87B106B-6C82-40B7-B0C7-F1F524BB42F8}" srcOrd="4" destOrd="0" parTransId="{40D18F8C-892C-470B-B0AD-D119A55905BF}" sibTransId="{DE529C87-7250-461F-A092-1D0AD46FD827}"/>
    <dgm:cxn modelId="{A68828CF-CB9C-4AFD-A51F-D8066E19251C}" type="presOf" srcId="{5D72DEBB-C4EE-4A4C-998A-DBACC02F0CFB}" destId="{20A6C866-FD85-4400-83D4-E3B919A34B51}" srcOrd="0" destOrd="0" presId="urn:microsoft.com/office/officeart/2005/8/layout/list1"/>
    <dgm:cxn modelId="{7C9F7A2B-8E83-4568-B521-78607E309ABB}" type="presOf" srcId="{0D916324-155A-416C-938E-0577D8483687}" destId="{AC4AC34F-010F-4B17-BD33-4CFEA89B14D2}" srcOrd="1" destOrd="0" presId="urn:microsoft.com/office/officeart/2005/8/layout/list1"/>
    <dgm:cxn modelId="{DAD30B86-5D82-4561-9BF4-8FBCCDDA715C}" srcId="{0274B17C-A8D6-4EC1-9F74-DEF1B852E50E}" destId="{B05E394A-9B94-4D12-AA2A-4A782672DD2C}" srcOrd="3" destOrd="0" parTransId="{A56B56F5-D1A3-4E94-9B1D-AFE1904D8299}" sibTransId="{7A5B6132-DA9E-4D4C-92AC-FEA7555A6732}"/>
    <dgm:cxn modelId="{ED3ED375-F0E1-453A-821C-C5B49684AE25}" type="presOf" srcId="{B05E394A-9B94-4D12-AA2A-4A782672DD2C}" destId="{8D3EE3B5-4895-4D5C-BF7C-9C953348E53B}" srcOrd="1" destOrd="0" presId="urn:microsoft.com/office/officeart/2005/8/layout/list1"/>
    <dgm:cxn modelId="{1A220DA0-ED41-4929-AA2B-745CE0C8832B}" srcId="{0274B17C-A8D6-4EC1-9F74-DEF1B852E50E}" destId="{5D72DEBB-C4EE-4A4C-998A-DBACC02F0CFB}" srcOrd="1" destOrd="0" parTransId="{17E68D72-00DC-4896-AF97-6202D147E269}" sibTransId="{2E39222F-7B7B-4ED2-827E-1328DFCF5572}"/>
    <dgm:cxn modelId="{29E6D606-CF0E-4764-A051-23DAE912F13D}" srcId="{0274B17C-A8D6-4EC1-9F74-DEF1B852E50E}" destId="{0D916324-155A-416C-938E-0577D8483687}" srcOrd="0" destOrd="0" parTransId="{C9FB2DCC-F223-49D7-8639-D9EFA8EA51C2}" sibTransId="{0FD71FF6-9D7B-4209-A140-595DF160B1D3}"/>
    <dgm:cxn modelId="{56482DF2-4D3A-4573-9238-2C14AAF71A2D}" type="presOf" srcId="{5D72DEBB-C4EE-4A4C-998A-DBACC02F0CFB}" destId="{833C47F7-914D-4919-99FE-C55F44DD4350}" srcOrd="1" destOrd="0" presId="urn:microsoft.com/office/officeart/2005/8/layout/list1"/>
    <dgm:cxn modelId="{66F87488-2360-400F-B6EE-18C88948DD38}" type="presOf" srcId="{B87B106B-6C82-40B7-B0C7-F1F524BB42F8}" destId="{C93F6028-EF4A-4F0A-B32B-BB7ACAE1B82A}" srcOrd="1" destOrd="0" presId="urn:microsoft.com/office/officeart/2005/8/layout/list1"/>
    <dgm:cxn modelId="{3455500B-4D86-4521-A78E-BD094AB19436}" type="presParOf" srcId="{290ADAC8-17E0-4F11-BE79-899CD4DD5E12}" destId="{7D037558-1041-410C-BB00-56A53B46B633}" srcOrd="0" destOrd="0" presId="urn:microsoft.com/office/officeart/2005/8/layout/list1"/>
    <dgm:cxn modelId="{706AD71A-8BC4-4CFB-8515-6C297C2C3F69}" type="presParOf" srcId="{7D037558-1041-410C-BB00-56A53B46B633}" destId="{DAAF6963-E65C-47D1-9946-15C9FF58088A}" srcOrd="0" destOrd="0" presId="urn:microsoft.com/office/officeart/2005/8/layout/list1"/>
    <dgm:cxn modelId="{256E87BB-6CD3-4CCB-9F65-5DF5513C3A2B}" type="presParOf" srcId="{7D037558-1041-410C-BB00-56A53B46B633}" destId="{AC4AC34F-010F-4B17-BD33-4CFEA89B14D2}" srcOrd="1" destOrd="0" presId="urn:microsoft.com/office/officeart/2005/8/layout/list1"/>
    <dgm:cxn modelId="{F9B10E13-62EB-4753-9E2E-9A2765942477}" type="presParOf" srcId="{290ADAC8-17E0-4F11-BE79-899CD4DD5E12}" destId="{42051C9F-E171-4D08-ABA7-B3DCED05B5BB}" srcOrd="1" destOrd="0" presId="urn:microsoft.com/office/officeart/2005/8/layout/list1"/>
    <dgm:cxn modelId="{6EBE8C0D-6225-4DEC-8F94-055E22C5E45D}" type="presParOf" srcId="{290ADAC8-17E0-4F11-BE79-899CD4DD5E12}" destId="{5514F667-B578-4B34-8BA2-7019B8340873}" srcOrd="2" destOrd="0" presId="urn:microsoft.com/office/officeart/2005/8/layout/list1"/>
    <dgm:cxn modelId="{88743C12-CFAD-4D8D-A6E6-02E853691F68}" type="presParOf" srcId="{290ADAC8-17E0-4F11-BE79-899CD4DD5E12}" destId="{BF6E4AC2-A8AB-46D0-B337-7C6D62678552}" srcOrd="3" destOrd="0" presId="urn:microsoft.com/office/officeart/2005/8/layout/list1"/>
    <dgm:cxn modelId="{23527247-A103-4103-BF57-D58669FAE2BF}" type="presParOf" srcId="{290ADAC8-17E0-4F11-BE79-899CD4DD5E12}" destId="{45EF6FC4-75DC-49E3-BD05-7B7E6300CE25}" srcOrd="4" destOrd="0" presId="urn:microsoft.com/office/officeart/2005/8/layout/list1"/>
    <dgm:cxn modelId="{969964A7-551D-45DF-9BB5-5BCD3B8043BD}" type="presParOf" srcId="{45EF6FC4-75DC-49E3-BD05-7B7E6300CE25}" destId="{20A6C866-FD85-4400-83D4-E3B919A34B51}" srcOrd="0" destOrd="0" presId="urn:microsoft.com/office/officeart/2005/8/layout/list1"/>
    <dgm:cxn modelId="{B5E67C68-714A-4146-AC1A-85DE1C9D27C2}" type="presParOf" srcId="{45EF6FC4-75DC-49E3-BD05-7B7E6300CE25}" destId="{833C47F7-914D-4919-99FE-C55F44DD4350}" srcOrd="1" destOrd="0" presId="urn:microsoft.com/office/officeart/2005/8/layout/list1"/>
    <dgm:cxn modelId="{55AD5506-EC8F-4AC0-B4AB-65EE1ADB2C96}" type="presParOf" srcId="{290ADAC8-17E0-4F11-BE79-899CD4DD5E12}" destId="{1CA09CCC-EF99-4340-B4E1-5E5C5D8074D6}" srcOrd="5" destOrd="0" presId="urn:microsoft.com/office/officeart/2005/8/layout/list1"/>
    <dgm:cxn modelId="{629232D4-D779-4E21-BF8B-BFEA4581534F}" type="presParOf" srcId="{290ADAC8-17E0-4F11-BE79-899CD4DD5E12}" destId="{5EFADA3F-DBD8-47B3-87A4-F7C4DF43CC18}" srcOrd="6" destOrd="0" presId="urn:microsoft.com/office/officeart/2005/8/layout/list1"/>
    <dgm:cxn modelId="{A6AED330-1C10-456B-9ED6-ABF55004D7EE}" type="presParOf" srcId="{290ADAC8-17E0-4F11-BE79-899CD4DD5E12}" destId="{D5BCB613-75FD-4DEE-8DA5-6CE19F632FB4}" srcOrd="7" destOrd="0" presId="urn:microsoft.com/office/officeart/2005/8/layout/list1"/>
    <dgm:cxn modelId="{F325ECB1-3B03-4AA2-B694-CFA0CA730713}" type="presParOf" srcId="{290ADAC8-17E0-4F11-BE79-899CD4DD5E12}" destId="{AD00622C-704A-40DB-AA9A-CF6B66B9CB56}" srcOrd="8" destOrd="0" presId="urn:microsoft.com/office/officeart/2005/8/layout/list1"/>
    <dgm:cxn modelId="{B7E92C01-1C5E-4EAA-A34F-5D351AF5CC4C}" type="presParOf" srcId="{AD00622C-704A-40DB-AA9A-CF6B66B9CB56}" destId="{1C3B8E56-CDD6-48F6-8138-C0343817464C}" srcOrd="0" destOrd="0" presId="urn:microsoft.com/office/officeart/2005/8/layout/list1"/>
    <dgm:cxn modelId="{1FB5228A-80DD-478B-B9F5-91BB4A5D42C1}" type="presParOf" srcId="{AD00622C-704A-40DB-AA9A-CF6B66B9CB56}" destId="{120FC45C-3BD5-48EA-A639-E7D5A20ED3FD}" srcOrd="1" destOrd="0" presId="urn:microsoft.com/office/officeart/2005/8/layout/list1"/>
    <dgm:cxn modelId="{5BB43E96-72ED-46A2-A491-F79A0A405FC8}" type="presParOf" srcId="{290ADAC8-17E0-4F11-BE79-899CD4DD5E12}" destId="{197A93D8-BD3E-486E-ABDB-8DA346AD7C11}" srcOrd="9" destOrd="0" presId="urn:microsoft.com/office/officeart/2005/8/layout/list1"/>
    <dgm:cxn modelId="{82E84BCC-8CB5-44AF-8B1F-72EAF61B0859}" type="presParOf" srcId="{290ADAC8-17E0-4F11-BE79-899CD4DD5E12}" destId="{58D67328-282B-4E2B-B4DB-8AD412BAFFBC}" srcOrd="10" destOrd="0" presId="urn:microsoft.com/office/officeart/2005/8/layout/list1"/>
    <dgm:cxn modelId="{BC6019F3-4147-4BB7-8285-EF536769B6BA}" type="presParOf" srcId="{290ADAC8-17E0-4F11-BE79-899CD4DD5E12}" destId="{C761DE94-27E5-4F75-9E5A-A7E6DD8791DF}" srcOrd="11" destOrd="0" presId="urn:microsoft.com/office/officeart/2005/8/layout/list1"/>
    <dgm:cxn modelId="{483F83C0-4748-4F96-9DB9-6ACDA6D332FD}" type="presParOf" srcId="{290ADAC8-17E0-4F11-BE79-899CD4DD5E12}" destId="{B38C66CE-824B-42F9-A9FE-390D8396D086}" srcOrd="12" destOrd="0" presId="urn:microsoft.com/office/officeart/2005/8/layout/list1"/>
    <dgm:cxn modelId="{1B93DF9C-89A1-4975-9CB8-7F1A76A7AB37}" type="presParOf" srcId="{B38C66CE-824B-42F9-A9FE-390D8396D086}" destId="{0846F4B8-B208-428D-B0F2-ECF3D2F850BA}" srcOrd="0" destOrd="0" presId="urn:microsoft.com/office/officeart/2005/8/layout/list1"/>
    <dgm:cxn modelId="{B1899F03-DA1D-445D-A1FB-95CDAA0E1D06}" type="presParOf" srcId="{B38C66CE-824B-42F9-A9FE-390D8396D086}" destId="{8D3EE3B5-4895-4D5C-BF7C-9C953348E53B}" srcOrd="1" destOrd="0" presId="urn:microsoft.com/office/officeart/2005/8/layout/list1"/>
    <dgm:cxn modelId="{E869B7F3-968C-4FF2-88C2-5863D058A9FB}" type="presParOf" srcId="{290ADAC8-17E0-4F11-BE79-899CD4DD5E12}" destId="{F262F509-6396-4BFC-87D5-70BB0970B22E}" srcOrd="13" destOrd="0" presId="urn:microsoft.com/office/officeart/2005/8/layout/list1"/>
    <dgm:cxn modelId="{6CD1C0EC-03D0-463F-9014-E52C318DBE0E}" type="presParOf" srcId="{290ADAC8-17E0-4F11-BE79-899CD4DD5E12}" destId="{F776FF77-BBFD-429A-B555-3A759A0377CC}" srcOrd="14" destOrd="0" presId="urn:microsoft.com/office/officeart/2005/8/layout/list1"/>
    <dgm:cxn modelId="{A4338DE5-A6F0-44F2-88AB-FA7C05F0FF51}" type="presParOf" srcId="{290ADAC8-17E0-4F11-BE79-899CD4DD5E12}" destId="{1B7A4464-ADCF-44D1-9304-A80104851EF8}" srcOrd="15" destOrd="0" presId="urn:microsoft.com/office/officeart/2005/8/layout/list1"/>
    <dgm:cxn modelId="{1DC75E7B-D374-448A-BF21-C8C9765F314F}" type="presParOf" srcId="{290ADAC8-17E0-4F11-BE79-899CD4DD5E12}" destId="{C06398ED-9FEB-47AE-81F6-77C509A2B0D4}" srcOrd="16" destOrd="0" presId="urn:microsoft.com/office/officeart/2005/8/layout/list1"/>
    <dgm:cxn modelId="{15B2CAA7-5354-4007-9043-7923EAA7567C}" type="presParOf" srcId="{C06398ED-9FEB-47AE-81F6-77C509A2B0D4}" destId="{06A35EBE-9B1D-4C2C-BEEA-0EB345D08345}" srcOrd="0" destOrd="0" presId="urn:microsoft.com/office/officeart/2005/8/layout/list1"/>
    <dgm:cxn modelId="{0E1BAC82-EA83-4712-997A-456BB836327F}" type="presParOf" srcId="{C06398ED-9FEB-47AE-81F6-77C509A2B0D4}" destId="{C93F6028-EF4A-4F0A-B32B-BB7ACAE1B82A}" srcOrd="1" destOrd="0" presId="urn:microsoft.com/office/officeart/2005/8/layout/list1"/>
    <dgm:cxn modelId="{01D7585E-5C5F-4D01-998D-4B2F2FEEC0BE}" type="presParOf" srcId="{290ADAC8-17E0-4F11-BE79-899CD4DD5E12}" destId="{DB7C3785-06DE-48DD-9D57-9CB73664D5C1}" srcOrd="17" destOrd="0" presId="urn:microsoft.com/office/officeart/2005/8/layout/list1"/>
    <dgm:cxn modelId="{A86E16FF-5494-414E-83D4-6A45FA42935F}" type="presParOf" srcId="{290ADAC8-17E0-4F11-BE79-899CD4DD5E12}" destId="{7DF960DB-42E3-44D4-8426-15340FB5CC47}" srcOrd="18"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14F667-B578-4B34-8BA2-7019B8340873}">
      <dsp:nvSpPr>
        <dsp:cNvPr id="0" name=""/>
        <dsp:cNvSpPr/>
      </dsp:nvSpPr>
      <dsp:spPr>
        <a:xfrm>
          <a:off x="0" y="276193"/>
          <a:ext cx="6956846" cy="453600"/>
        </a:xfrm>
        <a:prstGeom prst="rect">
          <a:avLst/>
        </a:prstGeom>
        <a:solidFill>
          <a:schemeClr val="lt1">
            <a:alpha val="90000"/>
            <a:hueOff val="0"/>
            <a:satOff val="0"/>
            <a:lumOff val="0"/>
            <a:alphaOff val="0"/>
          </a:schemeClr>
        </a:solidFill>
        <a:ln w="9525" cap="flat"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AC4AC34F-010F-4B17-BD33-4CFEA89B14D2}">
      <dsp:nvSpPr>
        <dsp:cNvPr id="0" name=""/>
        <dsp:cNvSpPr/>
      </dsp:nvSpPr>
      <dsp:spPr>
        <a:xfrm>
          <a:off x="347842" y="10513"/>
          <a:ext cx="4869792" cy="531360"/>
        </a:xfrm>
        <a:prstGeom prst="roundRect">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84067" tIns="0" rIns="184067" bIns="0" numCol="1" spcCol="1270" anchor="ctr" anchorCtr="0">
          <a:noAutofit/>
        </a:bodyPr>
        <a:lstStyle/>
        <a:p>
          <a:pPr lvl="0" algn="l" defTabSz="800100">
            <a:lnSpc>
              <a:spcPct val="90000"/>
            </a:lnSpc>
            <a:spcBef>
              <a:spcPct val="0"/>
            </a:spcBef>
            <a:spcAft>
              <a:spcPct val="35000"/>
            </a:spcAft>
          </a:pPr>
          <a:r>
            <a:rPr lang="en-US" altLang="zh-CN" sz="1800" kern="1200" dirty="0" smtClean="0"/>
            <a:t>9.1 </a:t>
          </a:r>
          <a:r>
            <a:rPr lang="zh-CN" altLang="zh-CN" sz="1800" kern="1200" dirty="0" smtClean="0"/>
            <a:t>为什么使用多线程</a:t>
          </a:r>
          <a:endParaRPr lang="zh-CN" altLang="en-US" sz="1800" kern="1200" dirty="0"/>
        </a:p>
      </dsp:txBody>
      <dsp:txXfrm>
        <a:off x="373781" y="36452"/>
        <a:ext cx="4817914" cy="479482"/>
      </dsp:txXfrm>
    </dsp:sp>
    <dsp:sp modelId="{5EFADA3F-DBD8-47B3-87A4-F7C4DF43CC18}">
      <dsp:nvSpPr>
        <dsp:cNvPr id="0" name=""/>
        <dsp:cNvSpPr/>
      </dsp:nvSpPr>
      <dsp:spPr>
        <a:xfrm>
          <a:off x="0" y="1092673"/>
          <a:ext cx="6956846" cy="453600"/>
        </a:xfrm>
        <a:prstGeom prst="rect">
          <a:avLst/>
        </a:prstGeom>
        <a:solidFill>
          <a:schemeClr val="lt1">
            <a:alpha val="90000"/>
            <a:hueOff val="0"/>
            <a:satOff val="0"/>
            <a:lumOff val="0"/>
            <a:alphaOff val="0"/>
          </a:schemeClr>
        </a:solidFill>
        <a:ln w="9525" cap="flat" cmpd="sng" algn="ctr">
          <a:solidFill>
            <a:schemeClr val="accent2">
              <a:hueOff val="-1339188"/>
              <a:satOff val="-14535"/>
              <a:lumOff val="-1225"/>
              <a:alphaOff val="0"/>
            </a:schemeClr>
          </a:solidFill>
          <a:prstDash val="solid"/>
        </a:ln>
        <a:effectLst/>
      </dsp:spPr>
      <dsp:style>
        <a:lnRef idx="1">
          <a:scrgbClr r="0" g="0" b="0"/>
        </a:lnRef>
        <a:fillRef idx="1">
          <a:scrgbClr r="0" g="0" b="0"/>
        </a:fillRef>
        <a:effectRef idx="0">
          <a:scrgbClr r="0" g="0" b="0"/>
        </a:effectRef>
        <a:fontRef idx="minor"/>
      </dsp:style>
    </dsp:sp>
    <dsp:sp modelId="{833C47F7-914D-4919-99FE-C55F44DD4350}">
      <dsp:nvSpPr>
        <dsp:cNvPr id="0" name=""/>
        <dsp:cNvSpPr/>
      </dsp:nvSpPr>
      <dsp:spPr>
        <a:xfrm>
          <a:off x="347842" y="826993"/>
          <a:ext cx="4869792" cy="531360"/>
        </a:xfrm>
        <a:prstGeom prst="roundRect">
          <a:avLst/>
        </a:prstGeom>
        <a:gradFill rotWithShape="0">
          <a:gsLst>
            <a:gs pos="0">
              <a:schemeClr val="accent2">
                <a:hueOff val="-1339188"/>
                <a:satOff val="-14535"/>
                <a:lumOff val="-1225"/>
                <a:alphaOff val="0"/>
                <a:shade val="51000"/>
                <a:satMod val="130000"/>
              </a:schemeClr>
            </a:gs>
            <a:gs pos="80000">
              <a:schemeClr val="accent2">
                <a:hueOff val="-1339188"/>
                <a:satOff val="-14535"/>
                <a:lumOff val="-1225"/>
                <a:alphaOff val="0"/>
                <a:shade val="93000"/>
                <a:satMod val="130000"/>
              </a:schemeClr>
            </a:gs>
            <a:gs pos="100000">
              <a:schemeClr val="accent2">
                <a:hueOff val="-1339188"/>
                <a:satOff val="-14535"/>
                <a:lumOff val="-1225"/>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84067" tIns="0" rIns="184067" bIns="0" numCol="1" spcCol="1270" anchor="ctr" anchorCtr="0">
          <a:noAutofit/>
        </a:bodyPr>
        <a:lstStyle/>
        <a:p>
          <a:pPr lvl="0" algn="l" defTabSz="800100">
            <a:lnSpc>
              <a:spcPct val="90000"/>
            </a:lnSpc>
            <a:spcBef>
              <a:spcPct val="0"/>
            </a:spcBef>
            <a:spcAft>
              <a:spcPct val="35000"/>
            </a:spcAft>
          </a:pPr>
          <a:r>
            <a:rPr lang="en-US" altLang="zh-CN" sz="1800" kern="1200" dirty="0" smtClean="0"/>
            <a:t>9.2 </a:t>
          </a:r>
          <a:r>
            <a:rPr lang="zh-CN" altLang="zh-CN" sz="1800" kern="1200" dirty="0" smtClean="0"/>
            <a:t>线程的概念</a:t>
          </a:r>
          <a:endParaRPr lang="zh-CN" altLang="en-US" sz="1800" kern="1200" dirty="0"/>
        </a:p>
      </dsp:txBody>
      <dsp:txXfrm>
        <a:off x="373781" y="852932"/>
        <a:ext cx="4817914" cy="479482"/>
      </dsp:txXfrm>
    </dsp:sp>
    <dsp:sp modelId="{58D67328-282B-4E2B-B4DB-8AD412BAFFBC}">
      <dsp:nvSpPr>
        <dsp:cNvPr id="0" name=""/>
        <dsp:cNvSpPr/>
      </dsp:nvSpPr>
      <dsp:spPr>
        <a:xfrm>
          <a:off x="0" y="1909154"/>
          <a:ext cx="6956846" cy="453600"/>
        </a:xfrm>
        <a:prstGeom prst="rect">
          <a:avLst/>
        </a:prstGeom>
        <a:solidFill>
          <a:schemeClr val="lt1">
            <a:alpha val="90000"/>
            <a:hueOff val="0"/>
            <a:satOff val="0"/>
            <a:lumOff val="0"/>
            <a:alphaOff val="0"/>
          </a:schemeClr>
        </a:solidFill>
        <a:ln w="9525" cap="flat" cmpd="sng" algn="ctr">
          <a:solidFill>
            <a:schemeClr val="accent2">
              <a:hueOff val="-2678376"/>
              <a:satOff val="-29070"/>
              <a:lumOff val="-2451"/>
              <a:alphaOff val="0"/>
            </a:schemeClr>
          </a:solidFill>
          <a:prstDash val="solid"/>
        </a:ln>
        <a:effectLst/>
      </dsp:spPr>
      <dsp:style>
        <a:lnRef idx="1">
          <a:scrgbClr r="0" g="0" b="0"/>
        </a:lnRef>
        <a:fillRef idx="1">
          <a:scrgbClr r="0" g="0" b="0"/>
        </a:fillRef>
        <a:effectRef idx="0">
          <a:scrgbClr r="0" g="0" b="0"/>
        </a:effectRef>
        <a:fontRef idx="minor"/>
      </dsp:style>
    </dsp:sp>
    <dsp:sp modelId="{120FC45C-3BD5-48EA-A639-E7D5A20ED3FD}">
      <dsp:nvSpPr>
        <dsp:cNvPr id="0" name=""/>
        <dsp:cNvSpPr/>
      </dsp:nvSpPr>
      <dsp:spPr>
        <a:xfrm>
          <a:off x="347842" y="1643474"/>
          <a:ext cx="4869792" cy="531360"/>
        </a:xfrm>
        <a:prstGeom prst="roundRect">
          <a:avLst/>
        </a:prstGeom>
        <a:gradFill rotWithShape="0">
          <a:gsLst>
            <a:gs pos="0">
              <a:schemeClr val="accent2">
                <a:hueOff val="-2678376"/>
                <a:satOff val="-29070"/>
                <a:lumOff val="-2451"/>
                <a:alphaOff val="0"/>
                <a:shade val="51000"/>
                <a:satMod val="130000"/>
              </a:schemeClr>
            </a:gs>
            <a:gs pos="80000">
              <a:schemeClr val="accent2">
                <a:hueOff val="-2678376"/>
                <a:satOff val="-29070"/>
                <a:lumOff val="-2451"/>
                <a:alphaOff val="0"/>
                <a:shade val="93000"/>
                <a:satMod val="130000"/>
              </a:schemeClr>
            </a:gs>
            <a:gs pos="100000">
              <a:schemeClr val="accent2">
                <a:hueOff val="-2678376"/>
                <a:satOff val="-29070"/>
                <a:lumOff val="-2451"/>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84067" tIns="0" rIns="184067" bIns="0" numCol="1" spcCol="1270" anchor="ctr" anchorCtr="0">
          <a:noAutofit/>
        </a:bodyPr>
        <a:lstStyle/>
        <a:p>
          <a:pPr lvl="0" algn="l" defTabSz="800100">
            <a:lnSpc>
              <a:spcPct val="90000"/>
            </a:lnSpc>
            <a:spcBef>
              <a:spcPct val="0"/>
            </a:spcBef>
            <a:spcAft>
              <a:spcPct val="35000"/>
            </a:spcAft>
          </a:pPr>
          <a:r>
            <a:rPr lang="en-US" altLang="zh-CN" sz="1800" kern="1200" dirty="0" smtClean="0"/>
            <a:t>9.3 </a:t>
          </a:r>
          <a:r>
            <a:rPr lang="zh-CN" altLang="en-US" sz="1800" kern="1200" dirty="0" smtClean="0"/>
            <a:t>线程的创建</a:t>
          </a:r>
          <a:endParaRPr lang="zh-CN" altLang="en-US" sz="1800" kern="1200" dirty="0"/>
        </a:p>
      </dsp:txBody>
      <dsp:txXfrm>
        <a:off x="373781" y="1669413"/>
        <a:ext cx="4817914" cy="479482"/>
      </dsp:txXfrm>
    </dsp:sp>
    <dsp:sp modelId="{F776FF77-BBFD-429A-B555-3A759A0377CC}">
      <dsp:nvSpPr>
        <dsp:cNvPr id="0" name=""/>
        <dsp:cNvSpPr/>
      </dsp:nvSpPr>
      <dsp:spPr>
        <a:xfrm>
          <a:off x="0" y="2725634"/>
          <a:ext cx="6956846" cy="453600"/>
        </a:xfrm>
        <a:prstGeom prst="rect">
          <a:avLst/>
        </a:prstGeom>
        <a:solidFill>
          <a:schemeClr val="lt1">
            <a:alpha val="90000"/>
            <a:hueOff val="0"/>
            <a:satOff val="0"/>
            <a:lumOff val="0"/>
            <a:alphaOff val="0"/>
          </a:schemeClr>
        </a:solidFill>
        <a:ln w="9525" cap="flat" cmpd="sng" algn="ctr">
          <a:solidFill>
            <a:schemeClr val="accent2">
              <a:hueOff val="-4017565"/>
              <a:satOff val="-43605"/>
              <a:lumOff val="-3676"/>
              <a:alphaOff val="0"/>
            </a:schemeClr>
          </a:solidFill>
          <a:prstDash val="solid"/>
        </a:ln>
        <a:effectLst/>
      </dsp:spPr>
      <dsp:style>
        <a:lnRef idx="1">
          <a:scrgbClr r="0" g="0" b="0"/>
        </a:lnRef>
        <a:fillRef idx="1">
          <a:scrgbClr r="0" g="0" b="0"/>
        </a:fillRef>
        <a:effectRef idx="0">
          <a:scrgbClr r="0" g="0" b="0"/>
        </a:effectRef>
        <a:fontRef idx="minor"/>
      </dsp:style>
    </dsp:sp>
    <dsp:sp modelId="{8D3EE3B5-4895-4D5C-BF7C-9C953348E53B}">
      <dsp:nvSpPr>
        <dsp:cNvPr id="0" name=""/>
        <dsp:cNvSpPr/>
      </dsp:nvSpPr>
      <dsp:spPr>
        <a:xfrm>
          <a:off x="347842" y="2459954"/>
          <a:ext cx="4869792" cy="531360"/>
        </a:xfrm>
        <a:prstGeom prst="roundRect">
          <a:avLst/>
        </a:prstGeom>
        <a:gradFill rotWithShape="0">
          <a:gsLst>
            <a:gs pos="0">
              <a:schemeClr val="accent2">
                <a:hueOff val="-4017565"/>
                <a:satOff val="-43605"/>
                <a:lumOff val="-3676"/>
                <a:alphaOff val="0"/>
                <a:shade val="51000"/>
                <a:satMod val="130000"/>
              </a:schemeClr>
            </a:gs>
            <a:gs pos="80000">
              <a:schemeClr val="accent2">
                <a:hueOff val="-4017565"/>
                <a:satOff val="-43605"/>
                <a:lumOff val="-3676"/>
                <a:alphaOff val="0"/>
                <a:shade val="93000"/>
                <a:satMod val="130000"/>
              </a:schemeClr>
            </a:gs>
            <a:gs pos="100000">
              <a:schemeClr val="accent2">
                <a:hueOff val="-4017565"/>
                <a:satOff val="-43605"/>
                <a:lumOff val="-3676"/>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84067" tIns="0" rIns="184067" bIns="0" numCol="1" spcCol="1270" anchor="ctr" anchorCtr="0">
          <a:noAutofit/>
        </a:bodyPr>
        <a:lstStyle/>
        <a:p>
          <a:pPr lvl="0" algn="l" defTabSz="800100">
            <a:lnSpc>
              <a:spcPct val="90000"/>
            </a:lnSpc>
            <a:spcBef>
              <a:spcPct val="0"/>
            </a:spcBef>
            <a:spcAft>
              <a:spcPct val="35000"/>
            </a:spcAft>
          </a:pPr>
          <a:r>
            <a:rPr lang="en-US" altLang="zh-CN" sz="1800" kern="1200" dirty="0" smtClean="0"/>
            <a:t>9.4 </a:t>
          </a:r>
          <a:r>
            <a:rPr lang="zh-CN" altLang="en-US" sz="1800" kern="1200" dirty="0" smtClean="0"/>
            <a:t>线程的生命周期及调度</a:t>
          </a:r>
          <a:endParaRPr lang="zh-CN" altLang="en-US" sz="1800" kern="1200" dirty="0"/>
        </a:p>
      </dsp:txBody>
      <dsp:txXfrm>
        <a:off x="373781" y="2485893"/>
        <a:ext cx="4817914" cy="479482"/>
      </dsp:txXfrm>
    </dsp:sp>
    <dsp:sp modelId="{7DF960DB-42E3-44D4-8426-15340FB5CC47}">
      <dsp:nvSpPr>
        <dsp:cNvPr id="0" name=""/>
        <dsp:cNvSpPr/>
      </dsp:nvSpPr>
      <dsp:spPr>
        <a:xfrm>
          <a:off x="0" y="3542114"/>
          <a:ext cx="6956846" cy="453600"/>
        </a:xfrm>
        <a:prstGeom prst="rect">
          <a:avLst/>
        </a:prstGeom>
        <a:solidFill>
          <a:schemeClr val="lt1">
            <a:alpha val="90000"/>
            <a:hueOff val="0"/>
            <a:satOff val="0"/>
            <a:lumOff val="0"/>
            <a:alphaOff val="0"/>
          </a:schemeClr>
        </a:solidFill>
        <a:ln w="9525" cap="flat" cmpd="sng" algn="ctr">
          <a:solidFill>
            <a:schemeClr val="accent2">
              <a:hueOff val="-5356753"/>
              <a:satOff val="-58140"/>
              <a:lumOff val="-4901"/>
              <a:alphaOff val="0"/>
            </a:schemeClr>
          </a:solidFill>
          <a:prstDash val="solid"/>
        </a:ln>
        <a:effectLst/>
      </dsp:spPr>
      <dsp:style>
        <a:lnRef idx="1">
          <a:scrgbClr r="0" g="0" b="0"/>
        </a:lnRef>
        <a:fillRef idx="1">
          <a:scrgbClr r="0" g="0" b="0"/>
        </a:fillRef>
        <a:effectRef idx="0">
          <a:scrgbClr r="0" g="0" b="0"/>
        </a:effectRef>
        <a:fontRef idx="minor"/>
      </dsp:style>
    </dsp:sp>
    <dsp:sp modelId="{C93F6028-EF4A-4F0A-B32B-BB7ACAE1B82A}">
      <dsp:nvSpPr>
        <dsp:cNvPr id="0" name=""/>
        <dsp:cNvSpPr/>
      </dsp:nvSpPr>
      <dsp:spPr>
        <a:xfrm>
          <a:off x="347842" y="3276434"/>
          <a:ext cx="4869792" cy="531360"/>
        </a:xfrm>
        <a:prstGeom prst="roundRect">
          <a:avLst/>
        </a:prstGeom>
        <a:gradFill rotWithShape="0">
          <a:gsLst>
            <a:gs pos="0">
              <a:schemeClr val="accent2">
                <a:hueOff val="-5356753"/>
                <a:satOff val="-58140"/>
                <a:lumOff val="-4901"/>
                <a:alphaOff val="0"/>
                <a:shade val="51000"/>
                <a:satMod val="130000"/>
              </a:schemeClr>
            </a:gs>
            <a:gs pos="80000">
              <a:schemeClr val="accent2">
                <a:hueOff val="-5356753"/>
                <a:satOff val="-58140"/>
                <a:lumOff val="-4901"/>
                <a:alphaOff val="0"/>
                <a:shade val="93000"/>
                <a:satMod val="130000"/>
              </a:schemeClr>
            </a:gs>
            <a:gs pos="100000">
              <a:schemeClr val="accent2">
                <a:hueOff val="-5356753"/>
                <a:satOff val="-58140"/>
                <a:lumOff val="-4901"/>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84067" tIns="0" rIns="184067" bIns="0" numCol="1" spcCol="1270" anchor="ctr" anchorCtr="0">
          <a:noAutofit/>
        </a:bodyPr>
        <a:lstStyle/>
        <a:p>
          <a:pPr lvl="0" algn="l" defTabSz="800100">
            <a:lnSpc>
              <a:spcPct val="90000"/>
            </a:lnSpc>
            <a:spcBef>
              <a:spcPct val="0"/>
            </a:spcBef>
            <a:spcAft>
              <a:spcPct val="35000"/>
            </a:spcAft>
          </a:pPr>
          <a:r>
            <a:rPr lang="en-US" altLang="zh-CN" sz="1800" kern="1200" dirty="0" smtClean="0"/>
            <a:t>9.5</a:t>
          </a:r>
          <a:r>
            <a:rPr lang="zh-CN" altLang="en-US" sz="1800" kern="1200" dirty="0" smtClean="0"/>
            <a:t> 多线程互斥与同步</a:t>
          </a:r>
          <a:endParaRPr lang="zh-CN" altLang="en-US" sz="1800" kern="1200" dirty="0"/>
        </a:p>
      </dsp:txBody>
      <dsp:txXfrm>
        <a:off x="373781" y="3302373"/>
        <a:ext cx="4817914" cy="479482"/>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AB19548-F454-4331-83C2-8A7F164E39A3}" type="datetimeFigureOut">
              <a:rPr lang="zh-CN" altLang="en-US" smtClean="0"/>
              <a:pPr/>
              <a:t>2020/10/17</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6E25D8A-A620-4ACE-B1CF-F6E9B44ECD23}" type="slidenum">
              <a:rPr lang="zh-CN" altLang="en-US" smtClean="0"/>
              <a:pPr/>
              <a:t>‹#›</a:t>
            </a:fld>
            <a:endParaRPr lang="zh-CN" altLang="en-US"/>
          </a:p>
        </p:txBody>
      </p:sp>
    </p:spTree>
    <p:extLst>
      <p:ext uri="{BB962C8B-B14F-4D97-AF65-F5344CB8AC3E}">
        <p14:creationId xmlns:p14="http://schemas.microsoft.com/office/powerpoint/2010/main" val="185830084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4CE75B1-D996-41EC-AA92-8E0F9339AE2C}" type="datetimeFigureOut">
              <a:rPr lang="zh-CN" altLang="en-US" smtClean="0"/>
              <a:pPr/>
              <a:t>2020/10/17</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ACBB548-4544-46A5-8423-F94A584A1612}" type="slidenum">
              <a:rPr lang="zh-CN" altLang="en-US" smtClean="0"/>
              <a:pPr/>
              <a:t>‹#›</a:t>
            </a:fld>
            <a:endParaRPr lang="zh-CN" altLang="en-US"/>
          </a:p>
        </p:txBody>
      </p:sp>
    </p:spTree>
    <p:extLst>
      <p:ext uri="{BB962C8B-B14F-4D97-AF65-F5344CB8AC3E}">
        <p14:creationId xmlns:p14="http://schemas.microsoft.com/office/powerpoint/2010/main" val="10251091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Slide Image Placeholder 1"/>
          <p:cNvSpPr>
            <a:spLocks noGrp="1" noRot="1" noChangeAspect="1"/>
          </p:cNvSpPr>
          <p:nvPr>
            <p:ph type="sldImg"/>
          </p:nvPr>
        </p:nvSpPr>
        <p:spPr bwMode="auto">
          <a:xfrm>
            <a:off x="381000" y="685800"/>
            <a:ext cx="6096000" cy="3429000"/>
          </a:xfrm>
          <a:noFill/>
          <a:ln>
            <a:solidFill>
              <a:srgbClr val="000000"/>
            </a:solidFill>
            <a:miter lim="800000"/>
            <a:headEnd/>
            <a:tailEnd/>
          </a:ln>
        </p:spPr>
      </p:sp>
      <p:sp>
        <p:nvSpPr>
          <p:cNvPr id="25602"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zh-CN" altLang="en-US" smtClean="0"/>
          </a:p>
        </p:txBody>
      </p:sp>
      <p:sp>
        <p:nvSpPr>
          <p:cNvPr id="25603"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80D6A1DB-A09E-4EE2-A5C9-C9D6805F2BA3}" type="slidenum">
              <a:rPr lang="zh-CN" altLang="en-US"/>
              <a:pPr fontAlgn="base">
                <a:spcBef>
                  <a:spcPct val="0"/>
                </a:spcBef>
                <a:spcAft>
                  <a:spcPct val="0"/>
                </a:spcAft>
              </a:pPr>
              <a:t>2</a:t>
            </a:fld>
            <a:endParaRPr lang="en-US" altLang="zh-CN"/>
          </a:p>
        </p:txBody>
      </p:sp>
    </p:spTree>
    <p:extLst>
      <p:ext uri="{BB962C8B-B14F-4D97-AF65-F5344CB8AC3E}">
        <p14:creationId xmlns:p14="http://schemas.microsoft.com/office/powerpoint/2010/main" val="34754777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pPr/>
              <a:t>3</a:t>
            </a:fld>
            <a:endParaRPr kumimoji="1" lang="zh-CN" altLang="en-US"/>
          </a:p>
        </p:txBody>
      </p:sp>
    </p:spTree>
    <p:extLst>
      <p:ext uri="{BB962C8B-B14F-4D97-AF65-F5344CB8AC3E}">
        <p14:creationId xmlns:p14="http://schemas.microsoft.com/office/powerpoint/2010/main" val="9157221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pPr/>
              <a:t>5</a:t>
            </a:fld>
            <a:endParaRPr kumimoji="1" lang="zh-CN" altLang="en-US"/>
          </a:p>
        </p:txBody>
      </p:sp>
    </p:spTree>
    <p:extLst>
      <p:ext uri="{BB962C8B-B14F-4D97-AF65-F5344CB8AC3E}">
        <p14:creationId xmlns:p14="http://schemas.microsoft.com/office/powerpoint/2010/main" val="5112574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pPr/>
              <a:t>6</a:t>
            </a:fld>
            <a:endParaRPr kumimoji="1" lang="zh-CN" altLang="en-US"/>
          </a:p>
        </p:txBody>
      </p:sp>
    </p:spTree>
    <p:extLst>
      <p:ext uri="{BB962C8B-B14F-4D97-AF65-F5344CB8AC3E}">
        <p14:creationId xmlns:p14="http://schemas.microsoft.com/office/powerpoint/2010/main" val="29900301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EDE8F-5748-564A-B104-45C8D6344219}" type="slidenum">
              <a:rPr kumimoji="1" lang="zh-CN" altLang="en-US" smtClean="0"/>
              <a:pPr/>
              <a:t>7</a:t>
            </a:fld>
            <a:endParaRPr kumimoji="1" lang="zh-CN" altLang="en-US"/>
          </a:p>
        </p:txBody>
      </p:sp>
    </p:spTree>
    <p:extLst>
      <p:ext uri="{BB962C8B-B14F-4D97-AF65-F5344CB8AC3E}">
        <p14:creationId xmlns:p14="http://schemas.microsoft.com/office/powerpoint/2010/main" val="3542593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ACBB548-4544-46A5-8423-F94A584A1612}" type="slidenum">
              <a:rPr lang="zh-CN" altLang="en-US" smtClean="0"/>
              <a:pPr/>
              <a:t>11</a:t>
            </a:fld>
            <a:endParaRPr lang="zh-CN" altLang="en-US"/>
          </a:p>
        </p:txBody>
      </p:sp>
    </p:spTree>
    <p:extLst>
      <p:ext uri="{BB962C8B-B14F-4D97-AF65-F5344CB8AC3E}">
        <p14:creationId xmlns:p14="http://schemas.microsoft.com/office/powerpoint/2010/main" val="3790291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ACBB548-4544-46A5-8423-F94A584A1612}" type="slidenum">
              <a:rPr lang="zh-CN" altLang="en-US" smtClean="0"/>
              <a:pPr/>
              <a:t>15</a:t>
            </a:fld>
            <a:endParaRPr lang="zh-CN" altLang="en-US"/>
          </a:p>
        </p:txBody>
      </p:sp>
    </p:spTree>
    <p:extLst>
      <p:ext uri="{BB962C8B-B14F-4D97-AF65-F5344CB8AC3E}">
        <p14:creationId xmlns:p14="http://schemas.microsoft.com/office/powerpoint/2010/main" val="29398385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ACBB548-4544-46A5-8423-F94A584A1612}" type="slidenum">
              <a:rPr lang="zh-CN" altLang="en-US" smtClean="0"/>
              <a:pPr/>
              <a:t>30</a:t>
            </a:fld>
            <a:endParaRPr lang="zh-CN" altLang="en-US"/>
          </a:p>
        </p:txBody>
      </p:sp>
    </p:spTree>
    <p:extLst>
      <p:ext uri="{BB962C8B-B14F-4D97-AF65-F5344CB8AC3E}">
        <p14:creationId xmlns:p14="http://schemas.microsoft.com/office/powerpoint/2010/main" val="78730962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hyperlink" Target="http://www.nordridesign.com/" TargetMode="External"/><Relationship Id="rId2" Type="http://schemas.openxmlformats.org/officeDocument/2006/relationships/image" Target="../media/image4.jpe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hyperlink" Target="http://www.cqu.edu.cn/" TargetMode="Externa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www.nordridesign.com/" TargetMode="External"/><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65" name="Picture 5" descr="E:\PAT 图片资源素材\PPT\待整理\精选 0 (13).jpg"/>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t="5074" r="11656" b="3263"/>
          <a:stretch/>
        </p:blipFill>
        <p:spPr bwMode="auto">
          <a:xfrm flipV="1">
            <a:off x="4148253" y="-1"/>
            <a:ext cx="8077123" cy="6857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矩形 11"/>
          <p:cNvSpPr>
            <a:spLocks noChangeArrowheads="1"/>
          </p:cNvSpPr>
          <p:nvPr userDrawn="1"/>
        </p:nvSpPr>
        <p:spPr bwMode="auto">
          <a:xfrm>
            <a:off x="25637" y="6886078"/>
            <a:ext cx="12192000" cy="287338"/>
          </a:xfrm>
          <a:prstGeom prst="rect">
            <a:avLst/>
          </a:prstGeom>
          <a:solidFill>
            <a:srgbClr val="BBBFC3">
              <a:alpha val="0"/>
            </a:srgbClr>
          </a:solidFill>
          <a:ln>
            <a:noFill/>
          </a:ln>
          <a:extLst/>
        </p:spPr>
        <p:txBody>
          <a:bodyPr anchor="ctr"/>
          <a:lstStyle/>
          <a:p>
            <a:pPr marL="622300" lvl="0"/>
            <a:endParaRPr lang="en-US" altLang="zh-CN" sz="1100" dirty="0">
              <a:cs typeface="Arial" charset="0"/>
            </a:endParaRPr>
          </a:p>
        </p:txBody>
      </p:sp>
      <p:sp>
        <p:nvSpPr>
          <p:cNvPr id="23" name="Rectangle 5">
            <a:hlinkClick r:id="rId3"/>
          </p:cNvPr>
          <p:cNvSpPr txBox="1">
            <a:spLocks noChangeArrowheads="1"/>
          </p:cNvSpPr>
          <p:nvPr userDrawn="1"/>
        </p:nvSpPr>
        <p:spPr bwMode="gray">
          <a:xfrm>
            <a:off x="-23047" y="5876801"/>
            <a:ext cx="4079776" cy="504527"/>
          </a:xfrm>
          <a:prstGeom prst="rect">
            <a:avLst/>
          </a:prstGeom>
          <a:gradFill flip="none" rotWithShape="1">
            <a:gsLst>
              <a:gs pos="0">
                <a:schemeClr val="bg1">
                  <a:alpha val="29000"/>
                </a:schemeClr>
              </a:gs>
              <a:gs pos="100000">
                <a:schemeClr val="bg1">
                  <a:lumMod val="75000"/>
                  <a:alpha val="48000"/>
                </a:schemeClr>
              </a:gs>
            </a:gsLst>
            <a:lin ang="10800000" scaled="1"/>
            <a:tileRect/>
          </a:gradFill>
          <a:ln>
            <a:noFill/>
          </a:ln>
        </p:spPr>
        <p:txBody>
          <a:bodyPr lIns="144000" rIns="504000"/>
          <a:lstStyle>
            <a:lvl1pPr>
              <a:defRPr>
                <a:solidFill>
                  <a:schemeClr val="tx1"/>
                </a:solidFill>
                <a:latin typeface="Arial" charset="0"/>
                <a:ea typeface="黑体" pitchFamily="2" charset="-122"/>
              </a:defRPr>
            </a:lvl1pPr>
            <a:lvl2pPr marL="742950" indent="-285750">
              <a:defRPr>
                <a:solidFill>
                  <a:schemeClr val="tx1"/>
                </a:solidFill>
                <a:latin typeface="Arial" charset="0"/>
                <a:ea typeface="黑体" pitchFamily="2" charset="-122"/>
              </a:defRPr>
            </a:lvl2pPr>
            <a:lvl3pPr marL="1143000" indent="-228600">
              <a:defRPr>
                <a:solidFill>
                  <a:schemeClr val="tx1"/>
                </a:solidFill>
                <a:latin typeface="Arial" charset="0"/>
                <a:ea typeface="黑体" pitchFamily="2" charset="-122"/>
              </a:defRPr>
            </a:lvl3pPr>
            <a:lvl4pPr marL="1600200" indent="-228600">
              <a:defRPr>
                <a:solidFill>
                  <a:schemeClr val="tx1"/>
                </a:solidFill>
                <a:latin typeface="Arial" charset="0"/>
                <a:ea typeface="黑体" pitchFamily="2" charset="-122"/>
              </a:defRPr>
            </a:lvl4pPr>
            <a:lvl5pPr marL="2057400" indent="-228600">
              <a:defRPr>
                <a:solidFill>
                  <a:schemeClr val="tx1"/>
                </a:solidFill>
                <a:latin typeface="Arial" charset="0"/>
                <a:ea typeface="黑体" pitchFamily="2" charset="-122"/>
              </a:defRPr>
            </a:lvl5pPr>
            <a:lvl6pPr marL="2514600" indent="-228600" fontAlgn="base">
              <a:spcBef>
                <a:spcPct val="0"/>
              </a:spcBef>
              <a:spcAft>
                <a:spcPct val="0"/>
              </a:spcAft>
              <a:defRPr>
                <a:solidFill>
                  <a:schemeClr val="tx1"/>
                </a:solidFill>
                <a:latin typeface="Arial" charset="0"/>
                <a:ea typeface="黑体" pitchFamily="2" charset="-122"/>
              </a:defRPr>
            </a:lvl6pPr>
            <a:lvl7pPr marL="2971800" indent="-228600" fontAlgn="base">
              <a:spcBef>
                <a:spcPct val="0"/>
              </a:spcBef>
              <a:spcAft>
                <a:spcPct val="0"/>
              </a:spcAft>
              <a:defRPr>
                <a:solidFill>
                  <a:schemeClr val="tx1"/>
                </a:solidFill>
                <a:latin typeface="Arial" charset="0"/>
                <a:ea typeface="黑体" pitchFamily="2" charset="-122"/>
              </a:defRPr>
            </a:lvl7pPr>
            <a:lvl8pPr marL="3429000" indent="-228600" fontAlgn="base">
              <a:spcBef>
                <a:spcPct val="0"/>
              </a:spcBef>
              <a:spcAft>
                <a:spcPct val="0"/>
              </a:spcAft>
              <a:defRPr>
                <a:solidFill>
                  <a:schemeClr val="tx1"/>
                </a:solidFill>
                <a:latin typeface="Arial" charset="0"/>
                <a:ea typeface="黑体" pitchFamily="2" charset="-122"/>
              </a:defRPr>
            </a:lvl8pPr>
            <a:lvl9pPr marL="3886200" indent="-228600" fontAlgn="base">
              <a:spcBef>
                <a:spcPct val="0"/>
              </a:spcBef>
              <a:spcAft>
                <a:spcPct val="0"/>
              </a:spcAft>
              <a:defRPr>
                <a:solidFill>
                  <a:schemeClr val="tx1"/>
                </a:solidFill>
                <a:latin typeface="Arial" charset="0"/>
                <a:ea typeface="黑体" pitchFamily="2" charset="-122"/>
              </a:defRPr>
            </a:lvl9pPr>
          </a:lstStyle>
          <a:p>
            <a:pPr marL="0" indent="355600" algn="l" eaLnBrk="0" hangingPunct="0">
              <a:spcBef>
                <a:spcPct val="60000"/>
              </a:spcBef>
              <a:buClr>
                <a:schemeClr val="accent1"/>
              </a:buClr>
            </a:pPr>
            <a:endParaRPr lang="en-US" altLang="zh-CN" sz="1400" i="1" noProof="1">
              <a:solidFill>
                <a:schemeClr val="bg1"/>
              </a:solidFill>
              <a:effectLst>
                <a:outerShdw blurRad="38100" dist="38100" dir="2700000" algn="tl">
                  <a:srgbClr val="000000">
                    <a:alpha val="43137"/>
                  </a:srgbClr>
                </a:outerShdw>
              </a:effectLst>
              <a:latin typeface="Arial" pitchFamily="34" charset="0"/>
              <a:ea typeface="+mj-ea"/>
              <a:cs typeface="Arial" pitchFamily="34" charset="0"/>
            </a:endParaRPr>
          </a:p>
        </p:txBody>
      </p:sp>
      <p:sp>
        <p:nvSpPr>
          <p:cNvPr id="2" name="标题 1"/>
          <p:cNvSpPr>
            <a:spLocks noGrp="1"/>
          </p:cNvSpPr>
          <p:nvPr userDrawn="1">
            <p:ph type="ctrTitle"/>
          </p:nvPr>
        </p:nvSpPr>
        <p:spPr>
          <a:xfrm>
            <a:off x="624418" y="2132856"/>
            <a:ext cx="8063871" cy="639678"/>
          </a:xfrm>
          <a:prstGeom prst="rect">
            <a:avLst/>
          </a:prstGeom>
        </p:spPr>
        <p:txBody>
          <a:bodyPr>
            <a:noAutofit/>
          </a:bodyPr>
          <a:lstStyle>
            <a:lvl1pPr algn="l">
              <a:defRPr sz="5400" b="1">
                <a:solidFill>
                  <a:schemeClr val="tx1"/>
                </a:solidFill>
                <a:latin typeface="+mj-ea"/>
                <a:ea typeface="+mj-ea"/>
              </a:defRPr>
            </a:lvl1pPr>
          </a:lstStyle>
          <a:p>
            <a:r>
              <a:rPr lang="zh-CN" altLang="en-US" smtClean="0"/>
              <a:t>单击此处编辑母版标题样式</a:t>
            </a:r>
            <a:endParaRPr lang="zh-CN" altLang="en-US" dirty="0"/>
          </a:p>
        </p:txBody>
      </p:sp>
      <p:sp>
        <p:nvSpPr>
          <p:cNvPr id="3" name="副标题 2"/>
          <p:cNvSpPr>
            <a:spLocks noGrp="1"/>
          </p:cNvSpPr>
          <p:nvPr userDrawn="1">
            <p:ph type="subTitle" idx="1"/>
          </p:nvPr>
        </p:nvSpPr>
        <p:spPr>
          <a:xfrm>
            <a:off x="624419" y="2952936"/>
            <a:ext cx="8063056" cy="372244"/>
          </a:xfrm>
          <a:prstGeom prst="rect">
            <a:avLst/>
          </a:prstGeom>
        </p:spPr>
        <p:txBody>
          <a:bodyPr>
            <a:noAutofit/>
          </a:bodyPr>
          <a:lstStyle>
            <a:lvl1pPr marL="0" indent="0" algn="l">
              <a:buNone/>
              <a:defRPr sz="3600">
                <a:solidFill>
                  <a:schemeClr val="tx1"/>
                </a:solidFill>
                <a:latin typeface="+mj-ea"/>
                <a:ea typeface="+mj-ea"/>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单击以编辑母版副标题样式</a:t>
            </a:r>
            <a:endParaRPr lang="zh-CN" altLang="en-US" dirty="0"/>
          </a:p>
        </p:txBody>
      </p:sp>
      <p:pic>
        <p:nvPicPr>
          <p:cNvPr id="8" name="Picture 2" descr="http://www.cqu.edu.cn/Sites/CQUmain/Themes/Default/Images/logo.png">
            <a:hlinkClick r:id="rId4" tooltip="重庆大学"/>
          </p:cNvPr>
          <p:cNvPicPr>
            <a:picLocks noChangeAspect="1" noChangeArrowheads="1"/>
          </p:cNvPicPr>
          <p:nvPr userDrawn="1"/>
        </p:nvPicPr>
        <p:blipFill>
          <a:blip r:embed="rId5" cstate="print"/>
          <a:srcRect/>
          <a:stretch>
            <a:fillRect/>
          </a:stretch>
        </p:blipFill>
        <p:spPr bwMode="auto">
          <a:xfrm>
            <a:off x="623392" y="836712"/>
            <a:ext cx="2330941" cy="554310"/>
          </a:xfrm>
          <a:prstGeom prst="rect">
            <a:avLst/>
          </a:prstGeom>
          <a:noFill/>
        </p:spPr>
      </p:pic>
    </p:spTree>
    <p:extLst>
      <p:ext uri="{BB962C8B-B14F-4D97-AF65-F5344CB8AC3E}">
        <p14:creationId xmlns:p14="http://schemas.microsoft.com/office/powerpoint/2010/main" val="2561066021"/>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sz="3600"/>
            </a:lvl1pPr>
          </a:lstStyle>
          <a:p>
            <a:r>
              <a:rPr lang="zh-CN" altLang="en-US" smtClean="0"/>
              <a:t>单击此处编辑母版标题样式</a:t>
            </a:r>
            <a:endParaRPr lang="zh-CN" altLang="en-US" dirty="0"/>
          </a:p>
        </p:txBody>
      </p:sp>
      <p:sp>
        <p:nvSpPr>
          <p:cNvPr id="3" name="页脚占位符 2"/>
          <p:cNvSpPr>
            <a:spLocks noGrp="1"/>
          </p:cNvSpPr>
          <p:nvPr>
            <p:ph type="ftr" sz="quarter" idx="10"/>
          </p:nvPr>
        </p:nvSpPr>
        <p:spPr/>
        <p:txBody>
          <a:bodyPr/>
          <a:lstStyle/>
          <a:p>
            <a:endParaRPr lang="zh-CN" altLang="en-US" dirty="0"/>
          </a:p>
        </p:txBody>
      </p:sp>
      <p:sp>
        <p:nvSpPr>
          <p:cNvPr id="4" name="灯片编号占位符 3"/>
          <p:cNvSpPr>
            <a:spLocks noGrp="1"/>
          </p:cNvSpPr>
          <p:nvPr>
            <p:ph type="sldNum" sz="quarter" idx="11"/>
          </p:nvPr>
        </p:nvSpPr>
        <p:spPr/>
        <p:txBody>
          <a:bodyPr/>
          <a:lstStyle/>
          <a:p>
            <a:r>
              <a:rPr lang="en-US" altLang="zh-CN" dirty="0" smtClean="0"/>
              <a:t>P</a:t>
            </a:r>
            <a:fld id="{62DCC93C-90AC-48A1-9D9E-CBAB17A91522}" type="slidenum">
              <a:rPr lang="zh-CN" altLang="en-US" smtClean="0"/>
              <a:pPr/>
              <a:t>‹#›</a:t>
            </a:fld>
            <a:endParaRPr lang="zh-CN" altLang="en-US" dirty="0"/>
          </a:p>
        </p:txBody>
      </p:sp>
      <p:sp>
        <p:nvSpPr>
          <p:cNvPr id="5" name="内容占位符 8"/>
          <p:cNvSpPr>
            <a:spLocks noGrp="1"/>
          </p:cNvSpPr>
          <p:nvPr>
            <p:ph sz="quarter" idx="12"/>
          </p:nvPr>
        </p:nvSpPr>
        <p:spPr>
          <a:xfrm>
            <a:off x="624416" y="981076"/>
            <a:ext cx="10943168" cy="5400675"/>
          </a:xfrm>
        </p:spPr>
        <p:txBody>
          <a:bodyPr/>
          <a:lstStyle>
            <a:lvl1pPr>
              <a:lnSpc>
                <a:spcPct val="120000"/>
              </a:lnSpc>
              <a:buClr>
                <a:srgbClr val="7030A0"/>
              </a:buClr>
              <a:buSzPct val="70000"/>
              <a:buFont typeface="Wingdings" pitchFamily="2" charset="2"/>
              <a:buChar char="n"/>
              <a:defRPr sz="2600" baseline="0"/>
            </a:lvl1pPr>
            <a:lvl2pPr marL="742950" indent="-285750">
              <a:buFont typeface="Wingdings" panose="05000000000000000000" pitchFamily="2" charset="2"/>
              <a:buChar char="l"/>
              <a:defRPr sz="2200"/>
            </a:lvl2pPr>
            <a:lvl3pPr>
              <a:defRPr sz="1600"/>
            </a:lvl3pPr>
          </a:lstStyle>
          <a:p>
            <a:pPr lvl="0"/>
            <a:r>
              <a:rPr lang="zh-CN" altLang="en-US" dirty="0" smtClean="0"/>
              <a:t>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pic>
        <p:nvPicPr>
          <p:cNvPr id="6" name="Picture 2"/>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tretch/>
        </p:blipFill>
        <p:spPr bwMode="auto">
          <a:xfrm>
            <a:off x="637118" y="6381751"/>
            <a:ext cx="10917767" cy="115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33057852"/>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页脚占位符 2"/>
          <p:cNvSpPr>
            <a:spLocks noGrp="1"/>
          </p:cNvSpPr>
          <p:nvPr>
            <p:ph type="ftr" sz="quarter" idx="10"/>
          </p:nvPr>
        </p:nvSpPr>
        <p:spPr/>
        <p:txBody>
          <a:bodyPr/>
          <a:lstStyle/>
          <a:p>
            <a:endParaRPr lang="zh-CN" altLang="en-US" dirty="0"/>
          </a:p>
        </p:txBody>
      </p:sp>
      <p:sp>
        <p:nvSpPr>
          <p:cNvPr id="5" name="灯片编号占位符 3"/>
          <p:cNvSpPr>
            <a:spLocks noGrp="1"/>
          </p:cNvSpPr>
          <p:nvPr>
            <p:ph type="sldNum" sz="quarter" idx="11"/>
          </p:nvPr>
        </p:nvSpPr>
        <p:spPr>
          <a:xfrm>
            <a:off x="624418" y="6453189"/>
            <a:ext cx="1343124" cy="268287"/>
          </a:xfrm>
        </p:spPr>
        <p:txBody>
          <a:bodyPr/>
          <a:lstStyle/>
          <a:p>
            <a:r>
              <a:rPr lang="en-US" altLang="zh-CN" dirty="0" smtClean="0"/>
              <a:t>P</a:t>
            </a:r>
            <a:fld id="{62DCC93C-90AC-48A1-9D9E-CBAB17A91522}" type="slidenum">
              <a:rPr lang="zh-CN" altLang="en-US" smtClean="0"/>
              <a:pPr/>
              <a:t>‹#›</a:t>
            </a:fld>
            <a:endParaRPr lang="zh-CN" altLang="en-US" dirty="0"/>
          </a:p>
        </p:txBody>
      </p:sp>
    </p:spTree>
    <p:extLst>
      <p:ext uri="{BB962C8B-B14F-4D97-AF65-F5344CB8AC3E}">
        <p14:creationId xmlns:p14="http://schemas.microsoft.com/office/powerpoint/2010/main" val="4250065797"/>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空白">
    <p:spTree>
      <p:nvGrpSpPr>
        <p:cNvPr id="1" name=""/>
        <p:cNvGrpSpPr/>
        <p:nvPr/>
      </p:nvGrpSpPr>
      <p:grpSpPr>
        <a:xfrm>
          <a:off x="0" y="0"/>
          <a:ext cx="0" cy="0"/>
          <a:chOff x="0" y="0"/>
          <a:chExt cx="0" cy="0"/>
        </a:xfrm>
      </p:grpSpPr>
      <p:sp>
        <p:nvSpPr>
          <p:cNvPr id="3" name="页脚占位符 2"/>
          <p:cNvSpPr>
            <a:spLocks noGrp="1"/>
          </p:cNvSpPr>
          <p:nvPr>
            <p:ph type="ftr" sz="quarter" idx="10"/>
          </p:nvPr>
        </p:nvSpPr>
        <p:spPr/>
        <p:txBody>
          <a:bodyPr/>
          <a:lstStyle/>
          <a:p>
            <a:endParaRPr lang="zh-CN" altLang="en-US" dirty="0"/>
          </a:p>
        </p:txBody>
      </p:sp>
      <p:sp>
        <p:nvSpPr>
          <p:cNvPr id="6" name="灯片编号占位符 3"/>
          <p:cNvSpPr>
            <a:spLocks noGrp="1"/>
          </p:cNvSpPr>
          <p:nvPr>
            <p:ph type="sldNum" sz="quarter" idx="11"/>
          </p:nvPr>
        </p:nvSpPr>
        <p:spPr>
          <a:xfrm>
            <a:off x="624418" y="6453189"/>
            <a:ext cx="1343124" cy="268287"/>
          </a:xfrm>
        </p:spPr>
        <p:txBody>
          <a:bodyPr/>
          <a:lstStyle/>
          <a:p>
            <a:r>
              <a:rPr lang="en-US" altLang="zh-CN" dirty="0" smtClean="0"/>
              <a:t>P</a:t>
            </a:r>
            <a:fld id="{62DCC93C-90AC-48A1-9D9E-CBAB17A91522}" type="slidenum">
              <a:rPr lang="zh-CN" altLang="en-US" smtClean="0"/>
              <a:pPr/>
              <a:t>‹#›</a:t>
            </a:fld>
            <a:endParaRPr lang="zh-CN" altLang="en-US" dirty="0"/>
          </a:p>
        </p:txBody>
      </p:sp>
      <p:sp>
        <p:nvSpPr>
          <p:cNvPr id="7" name="矩形 11"/>
          <p:cNvSpPr>
            <a:spLocks noChangeArrowheads="1"/>
          </p:cNvSpPr>
          <p:nvPr userDrawn="1"/>
        </p:nvSpPr>
        <p:spPr bwMode="auto">
          <a:xfrm>
            <a:off x="0" y="6864350"/>
            <a:ext cx="12192000" cy="287338"/>
          </a:xfrm>
          <a:prstGeom prst="rect">
            <a:avLst/>
          </a:prstGeom>
          <a:solidFill>
            <a:srgbClr val="BBBFC3">
              <a:alpha val="0"/>
            </a:srgbClr>
          </a:solidFill>
          <a:ln>
            <a:noFill/>
          </a:ln>
          <a:extLst/>
        </p:spPr>
        <p:txBody>
          <a:bodyPr anchor="ctr"/>
          <a:lstStyle/>
          <a:p>
            <a:pPr marL="622300" lvl="0"/>
            <a:endParaRPr lang="en-US" altLang="zh-CN" sz="1100" dirty="0">
              <a:cs typeface="Arial" charset="0"/>
            </a:endParaRPr>
          </a:p>
        </p:txBody>
      </p:sp>
    </p:spTree>
    <p:extLst>
      <p:ext uri="{BB962C8B-B14F-4D97-AF65-F5344CB8AC3E}">
        <p14:creationId xmlns:p14="http://schemas.microsoft.com/office/powerpoint/2010/main" val="4243940800"/>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配色方案说明">
    <p:spTree>
      <p:nvGrpSpPr>
        <p:cNvPr id="1" name=""/>
        <p:cNvGrpSpPr/>
        <p:nvPr/>
      </p:nvGrpSpPr>
      <p:grpSpPr>
        <a:xfrm>
          <a:off x="0" y="0"/>
          <a:ext cx="0" cy="0"/>
          <a:chOff x="0" y="0"/>
          <a:chExt cx="0" cy="0"/>
        </a:xfrm>
      </p:grpSpPr>
      <p:sp>
        <p:nvSpPr>
          <p:cNvPr id="56" name="日期占位符 55"/>
          <p:cNvSpPr>
            <a:spLocks noGrp="1"/>
          </p:cNvSpPr>
          <p:nvPr>
            <p:ph type="dt" sz="half" idx="14"/>
          </p:nvPr>
        </p:nvSpPr>
        <p:spPr/>
        <p:txBody>
          <a:bodyPr/>
          <a:lstStyle/>
          <a:p>
            <a:endParaRPr lang="zh-CN" altLang="en-US"/>
          </a:p>
        </p:txBody>
      </p:sp>
      <p:sp>
        <p:nvSpPr>
          <p:cNvPr id="57" name="页脚占位符 56"/>
          <p:cNvSpPr>
            <a:spLocks noGrp="1"/>
          </p:cNvSpPr>
          <p:nvPr>
            <p:ph type="ftr" sz="quarter" idx="15"/>
          </p:nvPr>
        </p:nvSpPr>
        <p:spPr/>
        <p:txBody>
          <a:bodyPr/>
          <a:lstStyle/>
          <a:p>
            <a:endParaRPr lang="zh-CN" altLang="en-US" dirty="0"/>
          </a:p>
        </p:txBody>
      </p:sp>
      <p:sp>
        <p:nvSpPr>
          <p:cNvPr id="58" name="灯片编号占位符 57"/>
          <p:cNvSpPr>
            <a:spLocks noGrp="1"/>
          </p:cNvSpPr>
          <p:nvPr>
            <p:ph type="sldNum" sz="quarter" idx="16"/>
          </p:nvPr>
        </p:nvSpPr>
        <p:spPr/>
        <p:txBody>
          <a:bodyPr/>
          <a:lstStyle/>
          <a:p>
            <a:r>
              <a:rPr lang="en-US" altLang="zh-CN" smtClean="0"/>
              <a:t>P</a:t>
            </a:r>
            <a:fld id="{62DCC93C-90AC-48A1-9D9E-CBAB17A91522}" type="slidenum">
              <a:rPr lang="zh-CN" altLang="en-US" smtClean="0"/>
              <a:pPr/>
              <a:t>‹#›</a:t>
            </a:fld>
            <a:endParaRPr lang="zh-CN" altLang="en-US" dirty="0"/>
          </a:p>
        </p:txBody>
      </p:sp>
      <p:grpSp>
        <p:nvGrpSpPr>
          <p:cNvPr id="2" name="组合 1"/>
          <p:cNvGrpSpPr/>
          <p:nvPr userDrawn="1"/>
        </p:nvGrpSpPr>
        <p:grpSpPr>
          <a:xfrm>
            <a:off x="988936" y="1398826"/>
            <a:ext cx="10229699" cy="4811474"/>
            <a:chOff x="468311" y="1227376"/>
            <a:chExt cx="8219055" cy="5154374"/>
          </a:xfrm>
        </p:grpSpPr>
        <p:sp>
          <p:nvSpPr>
            <p:cNvPr id="6" name="矩形 5"/>
            <p:cNvSpPr/>
            <p:nvPr userDrawn="1"/>
          </p:nvSpPr>
          <p:spPr bwMode="auto">
            <a:xfrm>
              <a:off x="7477213" y="2816932"/>
              <a:ext cx="1210153" cy="1213910"/>
            </a:xfrm>
            <a:prstGeom prst="rect">
              <a:avLst/>
            </a:prstGeom>
            <a:gradFill flip="none" rotWithShape="1">
              <a:gsLst>
                <a:gs pos="100000">
                  <a:schemeClr val="bg1">
                    <a:alpha val="0"/>
                  </a:schemeClr>
                </a:gs>
                <a:gs pos="0">
                  <a:schemeClr val="bg1">
                    <a:lumMod val="95000"/>
                    <a:alpha val="0"/>
                  </a:schemeClr>
                </a:gs>
                <a:gs pos="47000">
                  <a:schemeClr val="bg1">
                    <a:lumMod val="85000"/>
                  </a:schemeClr>
                </a:gs>
              </a:gsLst>
              <a:lin ang="16200000" scaled="1"/>
              <a:tileRect/>
            </a:gradFill>
            <a:ln>
              <a:noFill/>
            </a:ln>
            <a:extLst/>
          </p:spPr>
          <p:txBody>
            <a:bodyPr vert="horz" wrap="square" lIns="91440" tIns="45720" rIns="91440" bIns="45720" numCol="1" rtlCol="0" anchor="t" anchorCtr="0" compatLnSpc="1">
              <a:prstTxWarp prst="textNoShape">
                <a:avLst/>
              </a:prstTxWarp>
            </a:bodyPr>
            <a:lstStyle/>
            <a:p>
              <a:pPr algn="ctr"/>
              <a:endParaRPr lang="zh-CN" altLang="en-US" sz="1800"/>
            </a:p>
          </p:txBody>
        </p:sp>
        <p:sp>
          <p:nvSpPr>
            <p:cNvPr id="7" name="矩形 6"/>
            <p:cNvSpPr/>
            <p:nvPr userDrawn="1"/>
          </p:nvSpPr>
          <p:spPr bwMode="auto">
            <a:xfrm>
              <a:off x="3266666" y="2816932"/>
              <a:ext cx="1210153" cy="1213910"/>
            </a:xfrm>
            <a:prstGeom prst="rect">
              <a:avLst/>
            </a:prstGeom>
            <a:gradFill flip="none" rotWithShape="1">
              <a:gsLst>
                <a:gs pos="100000">
                  <a:schemeClr val="bg1">
                    <a:alpha val="0"/>
                  </a:schemeClr>
                </a:gs>
                <a:gs pos="0">
                  <a:schemeClr val="bg1">
                    <a:lumMod val="95000"/>
                    <a:alpha val="0"/>
                  </a:schemeClr>
                </a:gs>
                <a:gs pos="47000">
                  <a:schemeClr val="bg1">
                    <a:lumMod val="85000"/>
                  </a:schemeClr>
                </a:gs>
              </a:gsLst>
              <a:lin ang="16200000" scaled="1"/>
              <a:tileRect/>
            </a:gradFill>
            <a:ln>
              <a:noFill/>
            </a:ln>
            <a:extLst/>
          </p:spPr>
          <p:txBody>
            <a:bodyPr vert="horz" wrap="square" lIns="91440" tIns="45720" rIns="91440" bIns="45720" numCol="1" rtlCol="0" anchor="t" anchorCtr="0" compatLnSpc="1">
              <a:prstTxWarp prst="textNoShape">
                <a:avLst/>
              </a:prstTxWarp>
            </a:bodyPr>
            <a:lstStyle/>
            <a:p>
              <a:pPr algn="ctr"/>
              <a:endParaRPr lang="zh-CN" altLang="en-US" sz="1800"/>
            </a:p>
          </p:txBody>
        </p:sp>
        <p:sp>
          <p:nvSpPr>
            <p:cNvPr id="8" name="矩形 7"/>
            <p:cNvSpPr/>
            <p:nvPr userDrawn="1"/>
          </p:nvSpPr>
          <p:spPr bwMode="auto">
            <a:xfrm>
              <a:off x="468314" y="2816932"/>
              <a:ext cx="2606725" cy="1213910"/>
            </a:xfrm>
            <a:prstGeom prst="rect">
              <a:avLst/>
            </a:prstGeom>
            <a:gradFill flip="none" rotWithShape="1">
              <a:gsLst>
                <a:gs pos="100000">
                  <a:schemeClr val="bg1">
                    <a:alpha val="0"/>
                  </a:schemeClr>
                </a:gs>
                <a:gs pos="0">
                  <a:schemeClr val="bg1">
                    <a:lumMod val="95000"/>
                    <a:alpha val="0"/>
                  </a:schemeClr>
                </a:gs>
                <a:gs pos="47000">
                  <a:schemeClr val="bg1">
                    <a:lumMod val="85000"/>
                  </a:schemeClr>
                </a:gs>
              </a:gsLst>
              <a:lin ang="16200000" scaled="1"/>
              <a:tileRect/>
            </a:gradFill>
            <a:ln>
              <a:noFill/>
            </a:ln>
            <a:extLst/>
          </p:spPr>
          <p:txBody>
            <a:bodyPr vert="horz" wrap="square" lIns="91440" tIns="45720" rIns="91440" bIns="45720" numCol="1" rtlCol="0" anchor="t" anchorCtr="0" compatLnSpc="1">
              <a:prstTxWarp prst="textNoShape">
                <a:avLst/>
              </a:prstTxWarp>
            </a:bodyPr>
            <a:lstStyle/>
            <a:p>
              <a:pPr algn="ctr"/>
              <a:endParaRPr lang="zh-CN" altLang="en-US" sz="1800"/>
            </a:p>
          </p:txBody>
        </p:sp>
        <p:sp>
          <p:nvSpPr>
            <p:cNvPr id="10" name="左大括号 9"/>
            <p:cNvSpPr/>
            <p:nvPr userDrawn="1"/>
          </p:nvSpPr>
          <p:spPr>
            <a:xfrm rot="5400000">
              <a:off x="4342637" y="-2230069"/>
              <a:ext cx="454784" cy="8203433"/>
            </a:xfrm>
            <a:prstGeom prst="leftBrace">
              <a:avLst>
                <a:gd name="adj1" fmla="val 51183"/>
                <a:gd name="adj2" fmla="val 50000"/>
              </a:avLst>
            </a:prstGeom>
            <a:ln w="31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800"/>
            </a:p>
          </p:txBody>
        </p:sp>
        <p:sp>
          <p:nvSpPr>
            <p:cNvPr id="11" name="椭圆 10"/>
            <p:cNvSpPr/>
            <p:nvPr userDrawn="1"/>
          </p:nvSpPr>
          <p:spPr bwMode="auto">
            <a:xfrm>
              <a:off x="468313" y="2564904"/>
              <a:ext cx="504056" cy="504056"/>
            </a:xfrm>
            <a:prstGeom prst="ellipse">
              <a:avLst/>
            </a:prstGeom>
            <a:solidFill>
              <a:schemeClr val="bg1"/>
            </a:solidFill>
            <a:ln>
              <a:solidFill>
                <a:schemeClr val="bg1">
                  <a:lumMod val="85000"/>
                </a:schemeClr>
              </a:solidFill>
            </a:ln>
            <a:extLst/>
          </p:spPr>
          <p:txBody>
            <a:bodyPr vert="horz" wrap="square" lIns="0" tIns="0" rIns="0" bIns="0" numCol="1" rtlCol="0" anchor="ctr" anchorCtr="0" compatLnSpc="1">
              <a:prstTxWarp prst="textNoShape">
                <a:avLst/>
              </a:prstTxWarp>
            </a:bodyPr>
            <a:lstStyle/>
            <a:p>
              <a:pPr algn="ctr"/>
              <a:r>
                <a:rPr lang="en-US" altLang="zh-CN" sz="14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1</a:t>
              </a:r>
              <a:endParaRPr lang="zh-CN" altLang="en-US" sz="14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12" name="椭圆 11"/>
            <p:cNvSpPr/>
            <p:nvPr userDrawn="1"/>
          </p:nvSpPr>
          <p:spPr bwMode="auto">
            <a:xfrm>
              <a:off x="1169203" y="2564904"/>
              <a:ext cx="504056" cy="504056"/>
            </a:xfrm>
            <a:prstGeom prst="ellipse">
              <a:avLst/>
            </a:prstGeom>
            <a:solidFill>
              <a:schemeClr val="tx1"/>
            </a:solidFill>
            <a:ln>
              <a:noFill/>
            </a:ln>
            <a:extLst/>
          </p:spPr>
          <p:txBody>
            <a:bodyPr vert="horz" wrap="square" lIns="0" tIns="0" rIns="0" bIns="0" numCol="1" rtlCol="0" anchor="ctr" anchorCtr="0" compatLnSpc="1">
              <a:prstTxWarp prst="textNoShape">
                <a:avLst/>
              </a:prstTxWarp>
            </a:bodyPr>
            <a:lstStyle/>
            <a:p>
              <a:pPr algn="ctr"/>
              <a:r>
                <a:rPr lang="en-US" altLang="zh-CN" sz="14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2</a:t>
              </a:r>
              <a:endParaRPr lang="zh-CN" altLang="en-US" sz="14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13" name="椭圆 12"/>
            <p:cNvSpPr/>
            <p:nvPr userDrawn="1"/>
          </p:nvSpPr>
          <p:spPr bwMode="auto">
            <a:xfrm>
              <a:off x="1870093" y="2564904"/>
              <a:ext cx="504056" cy="504056"/>
            </a:xfrm>
            <a:prstGeom prst="ellipse">
              <a:avLst/>
            </a:prstGeom>
            <a:solidFill>
              <a:schemeClr val="bg2"/>
            </a:solidFill>
            <a:ln>
              <a:noFill/>
            </a:ln>
            <a:extLst/>
          </p:spPr>
          <p:txBody>
            <a:bodyPr vert="horz" wrap="square" lIns="0" tIns="0" rIns="0" bIns="0" numCol="1" rtlCol="0" anchor="ctr" anchorCtr="0" compatLnSpc="1">
              <a:prstTxWarp prst="textNoShape">
                <a:avLst/>
              </a:prstTxWarp>
            </a:bodyPr>
            <a:lstStyle/>
            <a:p>
              <a:pPr algn="ctr"/>
              <a:r>
                <a:rPr lang="en-US" altLang="zh-CN" sz="14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3</a:t>
              </a:r>
              <a:endParaRPr lang="zh-CN" altLang="en-US" sz="14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14" name="椭圆 13"/>
            <p:cNvSpPr/>
            <p:nvPr userDrawn="1"/>
          </p:nvSpPr>
          <p:spPr bwMode="auto">
            <a:xfrm>
              <a:off x="2570983" y="2564904"/>
              <a:ext cx="504056" cy="504056"/>
            </a:xfrm>
            <a:prstGeom prst="ellipse">
              <a:avLst/>
            </a:prstGeom>
            <a:solidFill>
              <a:schemeClr val="tx2"/>
            </a:solidFill>
            <a:ln>
              <a:noFill/>
            </a:ln>
            <a:extLst/>
          </p:spPr>
          <p:txBody>
            <a:bodyPr vert="horz" wrap="square" lIns="0" tIns="0" rIns="0" bIns="0" numCol="1" rtlCol="0" anchor="ctr" anchorCtr="0" compatLnSpc="1">
              <a:prstTxWarp prst="textNoShape">
                <a:avLst/>
              </a:prstTxWarp>
            </a:bodyPr>
            <a:lstStyle/>
            <a:p>
              <a:pPr algn="ctr"/>
              <a:r>
                <a:rPr lang="en-US" altLang="zh-CN" sz="14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4</a:t>
              </a:r>
              <a:endParaRPr lang="zh-CN" altLang="en-US" sz="14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15" name="椭圆 14"/>
            <p:cNvSpPr/>
            <p:nvPr userDrawn="1"/>
          </p:nvSpPr>
          <p:spPr bwMode="auto">
            <a:xfrm>
              <a:off x="3271873" y="2564904"/>
              <a:ext cx="504056" cy="504056"/>
            </a:xfrm>
            <a:prstGeom prst="ellipse">
              <a:avLst/>
            </a:prstGeom>
            <a:solidFill>
              <a:schemeClr val="accent1"/>
            </a:solidFill>
            <a:ln>
              <a:noFill/>
            </a:ln>
            <a:extLst/>
          </p:spPr>
          <p:txBody>
            <a:bodyPr vert="horz" wrap="square" lIns="0" tIns="0" rIns="0" bIns="0" numCol="1" rtlCol="0" anchor="ctr" anchorCtr="0" compatLnSpc="1">
              <a:prstTxWarp prst="textNoShape">
                <a:avLst/>
              </a:prstTxWarp>
            </a:bodyPr>
            <a:lstStyle/>
            <a:p>
              <a:pPr algn="ctr"/>
              <a:r>
                <a:rPr lang="en-US" altLang="zh-CN" sz="14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5</a:t>
              </a:r>
              <a:endParaRPr lang="zh-CN" altLang="en-US" sz="14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16" name="椭圆 15"/>
            <p:cNvSpPr/>
            <p:nvPr userDrawn="1"/>
          </p:nvSpPr>
          <p:spPr bwMode="auto">
            <a:xfrm>
              <a:off x="3972763" y="2564904"/>
              <a:ext cx="504056" cy="504056"/>
            </a:xfrm>
            <a:prstGeom prst="ellipse">
              <a:avLst/>
            </a:prstGeom>
            <a:solidFill>
              <a:schemeClr val="accent2"/>
            </a:solidFill>
            <a:ln>
              <a:noFill/>
            </a:ln>
            <a:extLst/>
          </p:spPr>
          <p:txBody>
            <a:bodyPr vert="horz" wrap="square" lIns="0" tIns="0" rIns="0" bIns="0" numCol="1" rtlCol="0" anchor="ctr" anchorCtr="0" compatLnSpc="1">
              <a:prstTxWarp prst="textNoShape">
                <a:avLst/>
              </a:prstTxWarp>
            </a:bodyPr>
            <a:lstStyle/>
            <a:p>
              <a:pPr algn="ctr"/>
              <a:r>
                <a:rPr lang="en-US" altLang="zh-CN" sz="14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6</a:t>
              </a:r>
              <a:endParaRPr lang="zh-CN" altLang="en-US" sz="14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17" name="椭圆 16"/>
            <p:cNvSpPr/>
            <p:nvPr userDrawn="1"/>
          </p:nvSpPr>
          <p:spPr bwMode="auto">
            <a:xfrm>
              <a:off x="4673653" y="2564904"/>
              <a:ext cx="504056" cy="504056"/>
            </a:xfrm>
            <a:prstGeom prst="ellipse">
              <a:avLst/>
            </a:prstGeom>
            <a:solidFill>
              <a:schemeClr val="accent3"/>
            </a:solidFill>
            <a:ln>
              <a:noFill/>
            </a:ln>
            <a:extLst/>
          </p:spPr>
          <p:txBody>
            <a:bodyPr vert="horz" wrap="square" lIns="0" tIns="0" rIns="0" bIns="0" numCol="1" rtlCol="0" anchor="ctr" anchorCtr="0" compatLnSpc="1">
              <a:prstTxWarp prst="textNoShape">
                <a:avLst/>
              </a:prstTxWarp>
            </a:bodyPr>
            <a:lstStyle/>
            <a:p>
              <a:pPr algn="ctr"/>
              <a:r>
                <a:rPr lang="en-US" altLang="zh-CN" sz="14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7</a:t>
              </a:r>
              <a:endParaRPr lang="zh-CN" altLang="en-US" sz="14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18" name="椭圆 17"/>
            <p:cNvSpPr/>
            <p:nvPr userDrawn="1"/>
          </p:nvSpPr>
          <p:spPr bwMode="auto">
            <a:xfrm>
              <a:off x="5374543" y="2564904"/>
              <a:ext cx="504056" cy="504056"/>
            </a:xfrm>
            <a:prstGeom prst="ellipse">
              <a:avLst/>
            </a:prstGeom>
            <a:solidFill>
              <a:schemeClr val="accent4"/>
            </a:solidFill>
            <a:ln>
              <a:noFill/>
            </a:ln>
            <a:extLst/>
          </p:spPr>
          <p:txBody>
            <a:bodyPr vert="horz" wrap="square" lIns="0" tIns="0" rIns="0" bIns="0" numCol="1" rtlCol="0" anchor="ctr" anchorCtr="0" compatLnSpc="1">
              <a:prstTxWarp prst="textNoShape">
                <a:avLst/>
              </a:prstTxWarp>
            </a:bodyPr>
            <a:lstStyle/>
            <a:p>
              <a:pPr algn="ctr"/>
              <a:r>
                <a:rPr lang="en-US" altLang="zh-CN" sz="14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8</a:t>
              </a:r>
              <a:endParaRPr lang="zh-CN" altLang="en-US" sz="14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19" name="椭圆 18"/>
            <p:cNvSpPr/>
            <p:nvPr userDrawn="1"/>
          </p:nvSpPr>
          <p:spPr bwMode="auto">
            <a:xfrm>
              <a:off x="6075433" y="2564904"/>
              <a:ext cx="504056" cy="504056"/>
            </a:xfrm>
            <a:prstGeom prst="ellipse">
              <a:avLst/>
            </a:prstGeom>
            <a:solidFill>
              <a:schemeClr val="accent5"/>
            </a:solidFill>
            <a:ln>
              <a:noFill/>
            </a:ln>
            <a:extLst/>
          </p:spPr>
          <p:txBody>
            <a:bodyPr vert="horz" wrap="square" lIns="0" tIns="0" rIns="0" bIns="0" numCol="1" rtlCol="0" anchor="ctr" anchorCtr="0" compatLnSpc="1">
              <a:prstTxWarp prst="textNoShape">
                <a:avLst/>
              </a:prstTxWarp>
            </a:bodyPr>
            <a:lstStyle/>
            <a:p>
              <a:pPr algn="ctr"/>
              <a:r>
                <a:rPr lang="en-US" altLang="zh-CN" sz="14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9</a:t>
              </a:r>
              <a:endParaRPr lang="zh-CN" altLang="en-US" sz="14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20" name="椭圆 19"/>
            <p:cNvSpPr/>
            <p:nvPr userDrawn="1"/>
          </p:nvSpPr>
          <p:spPr bwMode="auto">
            <a:xfrm>
              <a:off x="6776323" y="2564904"/>
              <a:ext cx="504056" cy="504056"/>
            </a:xfrm>
            <a:prstGeom prst="ellipse">
              <a:avLst/>
            </a:prstGeom>
            <a:solidFill>
              <a:schemeClr val="accent6"/>
            </a:solidFill>
            <a:ln>
              <a:noFill/>
            </a:ln>
            <a:extLst/>
          </p:spPr>
          <p:txBody>
            <a:bodyPr vert="horz" wrap="square" lIns="0" tIns="0" rIns="0" bIns="0" numCol="1" rtlCol="0" anchor="ctr" anchorCtr="0" compatLnSpc="1">
              <a:prstTxWarp prst="textNoShape">
                <a:avLst/>
              </a:prstTxWarp>
            </a:bodyPr>
            <a:lstStyle/>
            <a:p>
              <a:pPr algn="ctr"/>
              <a:r>
                <a:rPr lang="en-US" altLang="zh-CN" sz="14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10</a:t>
              </a:r>
              <a:endParaRPr lang="zh-CN" altLang="en-US" sz="14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21" name="椭圆 20"/>
            <p:cNvSpPr/>
            <p:nvPr userDrawn="1"/>
          </p:nvSpPr>
          <p:spPr bwMode="auto">
            <a:xfrm>
              <a:off x="7477213" y="2564904"/>
              <a:ext cx="504056" cy="504056"/>
            </a:xfrm>
            <a:prstGeom prst="ellipse">
              <a:avLst/>
            </a:prstGeom>
            <a:solidFill>
              <a:srgbClr val="0070C0"/>
            </a:solidFill>
            <a:ln>
              <a:noFill/>
            </a:ln>
            <a:extLst/>
          </p:spPr>
          <p:txBody>
            <a:bodyPr vert="horz" wrap="square" lIns="0" tIns="0" rIns="0" bIns="0" numCol="1" rtlCol="0" anchor="ctr" anchorCtr="0" compatLnSpc="1">
              <a:prstTxWarp prst="textNoShape">
                <a:avLst/>
              </a:prstTxWarp>
            </a:bodyPr>
            <a:lstStyle/>
            <a:p>
              <a:pPr algn="ctr"/>
              <a:r>
                <a:rPr lang="en-US" altLang="zh-CN" sz="14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11</a:t>
              </a:r>
              <a:endParaRPr lang="zh-CN" altLang="en-US" sz="14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22" name="椭圆 21"/>
            <p:cNvSpPr/>
            <p:nvPr userDrawn="1"/>
          </p:nvSpPr>
          <p:spPr bwMode="auto">
            <a:xfrm>
              <a:off x="8178102" y="2564904"/>
              <a:ext cx="504056" cy="504056"/>
            </a:xfrm>
            <a:prstGeom prst="ellipse">
              <a:avLst/>
            </a:prstGeom>
            <a:solidFill>
              <a:srgbClr val="7030A0"/>
            </a:solidFill>
            <a:ln>
              <a:noFill/>
            </a:ln>
            <a:extLst/>
          </p:spPr>
          <p:txBody>
            <a:bodyPr vert="horz" wrap="square" lIns="0" tIns="0" rIns="0" bIns="0" numCol="1" rtlCol="0" anchor="ctr" anchorCtr="0" compatLnSpc="1">
              <a:prstTxWarp prst="textNoShape">
                <a:avLst/>
              </a:prstTxWarp>
            </a:bodyPr>
            <a:lstStyle/>
            <a:p>
              <a:pPr algn="ctr"/>
              <a:r>
                <a:rPr lang="en-US" altLang="zh-CN" sz="14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11</a:t>
              </a:r>
              <a:endParaRPr lang="zh-CN" altLang="en-US" sz="14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23" name="左大括号 22"/>
            <p:cNvSpPr/>
            <p:nvPr userDrawn="1"/>
          </p:nvSpPr>
          <p:spPr>
            <a:xfrm rot="5400000">
              <a:off x="3736233" y="1751874"/>
              <a:ext cx="227392" cy="1156110"/>
            </a:xfrm>
            <a:prstGeom prst="leftBrace">
              <a:avLst>
                <a:gd name="adj1" fmla="val 51183"/>
                <a:gd name="adj2" fmla="val 50000"/>
              </a:avLst>
            </a:prstGeom>
            <a:ln w="31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800"/>
            </a:p>
          </p:txBody>
        </p:sp>
        <p:sp>
          <p:nvSpPr>
            <p:cNvPr id="24" name="左大括号 23"/>
            <p:cNvSpPr/>
            <p:nvPr userDrawn="1"/>
          </p:nvSpPr>
          <p:spPr>
            <a:xfrm rot="5400000">
              <a:off x="5887737" y="1050984"/>
              <a:ext cx="227392" cy="2557890"/>
            </a:xfrm>
            <a:prstGeom prst="leftBrace">
              <a:avLst>
                <a:gd name="adj1" fmla="val 51183"/>
                <a:gd name="adj2" fmla="val 50000"/>
              </a:avLst>
            </a:prstGeom>
            <a:ln w="31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800"/>
            </a:p>
          </p:txBody>
        </p:sp>
        <p:sp>
          <p:nvSpPr>
            <p:cNvPr id="25" name="左大括号 24"/>
            <p:cNvSpPr/>
            <p:nvPr userDrawn="1"/>
          </p:nvSpPr>
          <p:spPr>
            <a:xfrm rot="5400000">
              <a:off x="7941572" y="1751874"/>
              <a:ext cx="227392" cy="1156110"/>
            </a:xfrm>
            <a:prstGeom prst="leftBrace">
              <a:avLst>
                <a:gd name="adj1" fmla="val 51183"/>
                <a:gd name="adj2" fmla="val 50000"/>
              </a:avLst>
            </a:prstGeom>
            <a:ln w="31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800"/>
            </a:p>
          </p:txBody>
        </p:sp>
        <p:sp>
          <p:nvSpPr>
            <p:cNvPr id="26" name="左大括号 25"/>
            <p:cNvSpPr/>
            <p:nvPr userDrawn="1"/>
          </p:nvSpPr>
          <p:spPr>
            <a:xfrm rot="5400000">
              <a:off x="1605452" y="1079093"/>
              <a:ext cx="227392" cy="2501673"/>
            </a:xfrm>
            <a:prstGeom prst="leftBrace">
              <a:avLst>
                <a:gd name="adj1" fmla="val 51183"/>
                <a:gd name="adj2" fmla="val 50000"/>
              </a:avLst>
            </a:prstGeom>
            <a:ln w="31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800"/>
            </a:p>
          </p:txBody>
        </p:sp>
        <p:sp>
          <p:nvSpPr>
            <p:cNvPr id="27" name="左大括号 26"/>
            <p:cNvSpPr/>
            <p:nvPr userDrawn="1"/>
          </p:nvSpPr>
          <p:spPr>
            <a:xfrm rot="5400000" flipH="1">
              <a:off x="4342828" y="632797"/>
              <a:ext cx="415982" cy="8165010"/>
            </a:xfrm>
            <a:prstGeom prst="leftBrace">
              <a:avLst>
                <a:gd name="adj1" fmla="val 51183"/>
                <a:gd name="adj2" fmla="val 50000"/>
              </a:avLst>
            </a:prstGeom>
            <a:ln w="31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800"/>
            </a:p>
          </p:txBody>
        </p:sp>
        <p:sp>
          <p:nvSpPr>
            <p:cNvPr id="28" name="内容占位符 4"/>
            <p:cNvSpPr txBox="1">
              <a:spLocks/>
            </p:cNvSpPr>
            <p:nvPr userDrawn="1"/>
          </p:nvSpPr>
          <p:spPr>
            <a:xfrm>
              <a:off x="468314" y="5008949"/>
              <a:ext cx="8203430" cy="425203"/>
            </a:xfrm>
            <a:prstGeom prst="rect">
              <a:avLst/>
            </a:prstGeom>
            <a:noFill/>
          </p:spPr>
          <p:txBody>
            <a:bodyPr vert="horz" lIns="91440" tIns="45720" rIns="91440" bIns="45720" rtlCol="0" anchor="ctr">
              <a:noAutofit/>
            </a:bodyPr>
            <a:lstStyle>
              <a:lvl1pPr marL="342900" indent="-342900" algn="l" defTabSz="914400" rtl="0" eaLnBrk="1" latinLnBrk="0" hangingPunct="1">
                <a:lnSpc>
                  <a:spcPct val="120000"/>
                </a:lnSpc>
                <a:spcBef>
                  <a:spcPct val="20000"/>
                </a:spcBef>
                <a:buFont typeface="Arial" pitchFamily="34" charset="0"/>
                <a:buChar char="•"/>
                <a:defRPr sz="1800" kern="1200">
                  <a:solidFill>
                    <a:schemeClr val="tx1"/>
                  </a:solidFill>
                  <a:latin typeface="+mj-ea"/>
                  <a:ea typeface="+mj-ea"/>
                  <a:cs typeface="+mn-cs"/>
                </a:defRPr>
              </a:lvl1pPr>
              <a:lvl2pPr marL="742950" indent="-285750" algn="l" defTabSz="914400" rtl="0" eaLnBrk="1" latinLnBrk="0" hangingPunct="1">
                <a:lnSpc>
                  <a:spcPct val="120000"/>
                </a:lnSpc>
                <a:spcBef>
                  <a:spcPct val="20000"/>
                </a:spcBef>
                <a:buFont typeface="Arial" pitchFamily="34" charset="0"/>
                <a:buChar char="–"/>
                <a:defRPr sz="1600" kern="1200">
                  <a:solidFill>
                    <a:schemeClr val="tx1"/>
                  </a:solidFill>
                  <a:latin typeface="+mj-ea"/>
                  <a:ea typeface="+mj-ea"/>
                  <a:cs typeface="+mn-cs"/>
                </a:defRPr>
              </a:lvl2pPr>
              <a:lvl3pPr marL="1143000" indent="-228600" algn="l" defTabSz="914400" rtl="0" eaLnBrk="1" latinLnBrk="0" hangingPunct="1">
                <a:lnSpc>
                  <a:spcPct val="120000"/>
                </a:lnSpc>
                <a:spcBef>
                  <a:spcPct val="20000"/>
                </a:spcBef>
                <a:buFont typeface="Arial" pitchFamily="34" charset="0"/>
                <a:buChar char="•"/>
                <a:defRPr sz="1400" kern="1200">
                  <a:solidFill>
                    <a:schemeClr val="tx1"/>
                  </a:solidFill>
                  <a:latin typeface="+mj-ea"/>
                  <a:ea typeface="+mj-ea"/>
                  <a:cs typeface="+mn-cs"/>
                </a:defRPr>
              </a:lvl3pPr>
              <a:lvl4pPr marL="1600200" indent="-228600" algn="l" defTabSz="914400" rtl="0" eaLnBrk="1" latinLnBrk="0" hangingPunct="1">
                <a:lnSpc>
                  <a:spcPct val="120000"/>
                </a:lnSpc>
                <a:spcBef>
                  <a:spcPct val="20000"/>
                </a:spcBef>
                <a:buFont typeface="Arial" pitchFamily="34" charset="0"/>
                <a:buChar char="–"/>
                <a:defRPr sz="1200" kern="1200">
                  <a:solidFill>
                    <a:schemeClr val="tx1"/>
                  </a:solidFill>
                  <a:latin typeface="+mj-ea"/>
                  <a:ea typeface="+mj-ea"/>
                  <a:cs typeface="+mn-cs"/>
                </a:defRPr>
              </a:lvl4pPr>
              <a:lvl5pPr marL="2057400" indent="-228600" algn="l" defTabSz="914400" rtl="0" eaLnBrk="1" latinLnBrk="0" hangingPunct="1">
                <a:lnSpc>
                  <a:spcPct val="120000"/>
                </a:lnSpc>
                <a:spcBef>
                  <a:spcPct val="20000"/>
                </a:spcBef>
                <a:buFont typeface="Arial" pitchFamily="34" charset="0"/>
                <a:buChar char="»"/>
                <a:defRPr sz="1200" kern="1200">
                  <a:solidFill>
                    <a:schemeClr val="tx1"/>
                  </a:solidFill>
                  <a:latin typeface="+mj-ea"/>
                  <a:ea typeface="+mj-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altLang="zh-CN" sz="1600" b="1" dirty="0">
                  <a:solidFill>
                    <a:schemeClr val="bg1">
                      <a:lumMod val="50000"/>
                    </a:schemeClr>
                  </a:solidFill>
                </a:rPr>
                <a:t>2003</a:t>
              </a:r>
              <a:r>
                <a:rPr lang="zh-CN" altLang="en-US" sz="1600" b="1" dirty="0">
                  <a:solidFill>
                    <a:schemeClr val="bg1">
                      <a:lumMod val="50000"/>
                    </a:schemeClr>
                  </a:solidFill>
                </a:rPr>
                <a:t>版本配色方案 </a:t>
              </a:r>
              <a:r>
                <a:rPr lang="zh-CN" altLang="en-US" sz="1600" b="1" dirty="0" smtClean="0"/>
                <a:t>（</a:t>
              </a:r>
              <a:r>
                <a:rPr lang="en-US" altLang="zh-CN" sz="1600" b="1" dirty="0" smtClean="0"/>
                <a:t>8</a:t>
              </a:r>
              <a:r>
                <a:rPr lang="zh-CN" altLang="en-US" sz="1600" b="1" dirty="0" smtClean="0"/>
                <a:t>种配色）</a:t>
              </a:r>
              <a:endParaRPr lang="zh-CN" altLang="en-US" sz="1600" b="1" dirty="0"/>
            </a:p>
          </p:txBody>
        </p:sp>
        <p:sp>
          <p:nvSpPr>
            <p:cNvPr id="29" name="TextBox 28"/>
            <p:cNvSpPr txBox="1"/>
            <p:nvPr userDrawn="1"/>
          </p:nvSpPr>
          <p:spPr>
            <a:xfrm>
              <a:off x="1406093" y="1916832"/>
              <a:ext cx="689302" cy="306631"/>
            </a:xfrm>
            <a:prstGeom prst="rect">
              <a:avLst/>
            </a:prstGeom>
            <a:noFill/>
          </p:spPr>
          <p:txBody>
            <a:bodyPr wrap="none" rtlCol="0">
              <a:spAutoFit/>
            </a:bodyPr>
            <a:lstStyle/>
            <a:p>
              <a:pPr algn="ctr">
                <a:lnSpc>
                  <a:spcPct val="120000"/>
                </a:lnSpc>
              </a:pPr>
              <a:r>
                <a:rPr lang="zh-CN" altLang="en-US" sz="1050" dirty="0" smtClean="0">
                  <a:solidFill>
                    <a:prstClr val="black"/>
                  </a:solidFill>
                  <a:latin typeface="Arial" pitchFamily="34" charset="0"/>
                  <a:ea typeface="微软雅黑" pitchFamily="34" charset="-122"/>
                  <a:cs typeface="Arial" pitchFamily="34" charset="0"/>
                </a:rPr>
                <a:t>文字与背景</a:t>
              </a:r>
            </a:p>
          </p:txBody>
        </p:sp>
        <p:sp>
          <p:nvSpPr>
            <p:cNvPr id="30" name="TextBox 29"/>
            <p:cNvSpPr txBox="1"/>
            <p:nvPr userDrawn="1"/>
          </p:nvSpPr>
          <p:spPr>
            <a:xfrm>
              <a:off x="3613465" y="1916832"/>
              <a:ext cx="472929" cy="306631"/>
            </a:xfrm>
            <a:prstGeom prst="rect">
              <a:avLst/>
            </a:prstGeom>
            <a:noFill/>
          </p:spPr>
          <p:txBody>
            <a:bodyPr wrap="none" rtlCol="0">
              <a:spAutoFit/>
            </a:bodyPr>
            <a:lstStyle/>
            <a:p>
              <a:pPr algn="ctr">
                <a:lnSpc>
                  <a:spcPct val="120000"/>
                </a:lnSpc>
              </a:pPr>
              <a:r>
                <a:rPr lang="zh-CN" altLang="en-US" sz="1050" dirty="0" smtClean="0">
                  <a:solidFill>
                    <a:prstClr val="black"/>
                  </a:solidFill>
                  <a:latin typeface="Arial" pitchFamily="34" charset="0"/>
                  <a:ea typeface="微软雅黑" pitchFamily="34" charset="-122"/>
                  <a:cs typeface="Arial" pitchFamily="34" charset="0"/>
                </a:rPr>
                <a:t>常用色</a:t>
              </a:r>
            </a:p>
          </p:txBody>
        </p:sp>
        <p:sp>
          <p:nvSpPr>
            <p:cNvPr id="31" name="TextBox 30"/>
            <p:cNvSpPr txBox="1"/>
            <p:nvPr userDrawn="1"/>
          </p:nvSpPr>
          <p:spPr>
            <a:xfrm>
              <a:off x="5764968" y="1916832"/>
              <a:ext cx="472929" cy="306631"/>
            </a:xfrm>
            <a:prstGeom prst="rect">
              <a:avLst/>
            </a:prstGeom>
            <a:noFill/>
          </p:spPr>
          <p:txBody>
            <a:bodyPr wrap="none" rtlCol="0">
              <a:spAutoFit/>
            </a:bodyPr>
            <a:lstStyle/>
            <a:p>
              <a:pPr algn="ctr">
                <a:lnSpc>
                  <a:spcPct val="120000"/>
                </a:lnSpc>
              </a:pPr>
              <a:r>
                <a:rPr lang="zh-CN" altLang="en-US" sz="1050" dirty="0" smtClean="0">
                  <a:solidFill>
                    <a:prstClr val="black"/>
                  </a:solidFill>
                  <a:latin typeface="Arial" pitchFamily="34" charset="0"/>
                  <a:ea typeface="微软雅黑" pitchFamily="34" charset="-122"/>
                  <a:cs typeface="Arial" pitchFamily="34" charset="0"/>
                </a:rPr>
                <a:t>辅助色</a:t>
              </a:r>
            </a:p>
          </p:txBody>
        </p:sp>
        <p:sp>
          <p:nvSpPr>
            <p:cNvPr id="32" name="TextBox 31"/>
            <p:cNvSpPr txBox="1"/>
            <p:nvPr userDrawn="1"/>
          </p:nvSpPr>
          <p:spPr>
            <a:xfrm>
              <a:off x="7787089" y="1916832"/>
              <a:ext cx="472929" cy="306631"/>
            </a:xfrm>
            <a:prstGeom prst="rect">
              <a:avLst/>
            </a:prstGeom>
            <a:noFill/>
          </p:spPr>
          <p:txBody>
            <a:bodyPr wrap="none" rtlCol="0">
              <a:spAutoFit/>
            </a:bodyPr>
            <a:lstStyle/>
            <a:p>
              <a:pPr algn="ctr">
                <a:lnSpc>
                  <a:spcPct val="120000"/>
                </a:lnSpc>
              </a:pPr>
              <a:r>
                <a:rPr lang="zh-CN" altLang="en-US" sz="1050" dirty="0" smtClean="0">
                  <a:solidFill>
                    <a:prstClr val="black"/>
                  </a:solidFill>
                  <a:latin typeface="Arial" pitchFamily="34" charset="0"/>
                  <a:ea typeface="微软雅黑" pitchFamily="34" charset="-122"/>
                  <a:cs typeface="Arial" pitchFamily="34" charset="0"/>
                </a:rPr>
                <a:t>链接色</a:t>
              </a:r>
            </a:p>
          </p:txBody>
        </p:sp>
        <p:cxnSp>
          <p:nvCxnSpPr>
            <p:cNvPr id="33" name="直接连接符 32"/>
            <p:cNvCxnSpPr>
              <a:stCxn id="11" idx="7"/>
              <a:endCxn id="11" idx="3"/>
            </p:cNvCxnSpPr>
            <p:nvPr userDrawn="1"/>
          </p:nvCxnSpPr>
          <p:spPr>
            <a:xfrm flipH="1">
              <a:off x="542130" y="2638721"/>
              <a:ext cx="356422" cy="356422"/>
            </a:xfrm>
            <a:prstGeom prst="line">
              <a:avLst/>
            </a:prstGeom>
          </p:spPr>
          <p:style>
            <a:lnRef idx="1">
              <a:schemeClr val="accent5"/>
            </a:lnRef>
            <a:fillRef idx="0">
              <a:schemeClr val="accent5"/>
            </a:fillRef>
            <a:effectRef idx="0">
              <a:schemeClr val="accent5"/>
            </a:effectRef>
            <a:fontRef idx="minor">
              <a:schemeClr val="tx1"/>
            </a:fontRef>
          </p:style>
        </p:cxnSp>
        <p:cxnSp>
          <p:nvCxnSpPr>
            <p:cNvPr id="34" name="直接连接符 33"/>
            <p:cNvCxnSpPr>
              <a:stCxn id="12" idx="7"/>
              <a:endCxn id="12" idx="3"/>
            </p:cNvCxnSpPr>
            <p:nvPr userDrawn="1"/>
          </p:nvCxnSpPr>
          <p:spPr>
            <a:xfrm flipH="1">
              <a:off x="1243020" y="2638721"/>
              <a:ext cx="356422" cy="356422"/>
            </a:xfrm>
            <a:prstGeom prst="line">
              <a:avLst/>
            </a:prstGeom>
          </p:spPr>
          <p:style>
            <a:lnRef idx="1">
              <a:schemeClr val="accent5"/>
            </a:lnRef>
            <a:fillRef idx="0">
              <a:schemeClr val="accent5"/>
            </a:fillRef>
            <a:effectRef idx="0">
              <a:schemeClr val="accent5"/>
            </a:effectRef>
            <a:fontRef idx="minor">
              <a:schemeClr val="tx1"/>
            </a:fontRef>
          </p:style>
        </p:cxnSp>
        <p:cxnSp>
          <p:nvCxnSpPr>
            <p:cNvPr id="35" name="直接连接符 34"/>
            <p:cNvCxnSpPr>
              <a:stCxn id="13" idx="7"/>
              <a:endCxn id="13" idx="3"/>
            </p:cNvCxnSpPr>
            <p:nvPr userDrawn="1"/>
          </p:nvCxnSpPr>
          <p:spPr>
            <a:xfrm flipH="1">
              <a:off x="1943910" y="2638721"/>
              <a:ext cx="356422" cy="356422"/>
            </a:xfrm>
            <a:prstGeom prst="line">
              <a:avLst/>
            </a:prstGeom>
          </p:spPr>
          <p:style>
            <a:lnRef idx="1">
              <a:schemeClr val="accent5"/>
            </a:lnRef>
            <a:fillRef idx="0">
              <a:schemeClr val="accent5"/>
            </a:fillRef>
            <a:effectRef idx="0">
              <a:schemeClr val="accent5"/>
            </a:effectRef>
            <a:fontRef idx="minor">
              <a:schemeClr val="tx1"/>
            </a:fontRef>
          </p:style>
        </p:cxnSp>
        <p:cxnSp>
          <p:nvCxnSpPr>
            <p:cNvPr id="36" name="直接连接符 35"/>
            <p:cNvCxnSpPr>
              <a:stCxn id="14" idx="7"/>
              <a:endCxn id="14" idx="3"/>
            </p:cNvCxnSpPr>
            <p:nvPr userDrawn="1"/>
          </p:nvCxnSpPr>
          <p:spPr>
            <a:xfrm flipH="1">
              <a:off x="2644800" y="2638721"/>
              <a:ext cx="356422" cy="356422"/>
            </a:xfrm>
            <a:prstGeom prst="line">
              <a:avLst/>
            </a:prstGeom>
          </p:spPr>
          <p:style>
            <a:lnRef idx="1">
              <a:schemeClr val="accent5"/>
            </a:lnRef>
            <a:fillRef idx="0">
              <a:schemeClr val="accent5"/>
            </a:fillRef>
            <a:effectRef idx="0">
              <a:schemeClr val="accent5"/>
            </a:effectRef>
            <a:fontRef idx="minor">
              <a:schemeClr val="tx1"/>
            </a:fontRef>
          </p:style>
        </p:cxnSp>
        <p:sp>
          <p:nvSpPr>
            <p:cNvPr id="37" name="TextBox 36"/>
            <p:cNvSpPr txBox="1"/>
            <p:nvPr userDrawn="1"/>
          </p:nvSpPr>
          <p:spPr>
            <a:xfrm>
              <a:off x="468314" y="5610918"/>
              <a:ext cx="8203430" cy="770832"/>
            </a:xfrm>
            <a:prstGeom prst="rect">
              <a:avLst/>
            </a:prstGeom>
            <a:solidFill>
              <a:schemeClr val="accent1">
                <a:lumMod val="20000"/>
                <a:lumOff val="80000"/>
                <a:alpha val="27843"/>
              </a:schemeClr>
            </a:solidFill>
            <a:ln w="3175">
              <a:solidFill>
                <a:schemeClr val="bg1">
                  <a:lumMod val="75000"/>
                </a:schemeClr>
              </a:solidFill>
            </a:ln>
          </p:spPr>
          <p:txBody>
            <a:bodyPr wrap="square" rtlCol="0" anchor="ctr">
              <a:noAutofit/>
            </a:bodyPr>
            <a:lstStyle/>
            <a:p>
              <a:pPr>
                <a:lnSpc>
                  <a:spcPct val="120000"/>
                </a:lnSpc>
              </a:pPr>
              <a:r>
                <a:rPr lang="zh-CN" altLang="en-US" sz="800" b="1" dirty="0" smtClean="0">
                  <a:solidFill>
                    <a:prstClr val="black"/>
                  </a:solidFill>
                  <a:latin typeface="Arial" pitchFamily="34" charset="0"/>
                  <a:ea typeface="微软雅黑" pitchFamily="34" charset="-122"/>
                  <a:cs typeface="Arial" pitchFamily="34" charset="0"/>
                </a:rPr>
                <a:t>配色规则：</a:t>
              </a:r>
              <a:endParaRPr lang="en-US" altLang="zh-CN" sz="800" b="1" dirty="0" smtClean="0">
                <a:solidFill>
                  <a:prstClr val="black"/>
                </a:solidFill>
                <a:latin typeface="Arial" pitchFamily="34" charset="0"/>
                <a:ea typeface="微软雅黑" pitchFamily="34" charset="-122"/>
                <a:cs typeface="Arial" pitchFamily="34" charset="0"/>
              </a:endParaRPr>
            </a:p>
            <a:p>
              <a:pPr>
                <a:lnSpc>
                  <a:spcPct val="120000"/>
                </a:lnSpc>
              </a:pPr>
              <a:r>
                <a:rPr lang="zh-CN" altLang="en-US" sz="800" dirty="0" smtClean="0">
                  <a:solidFill>
                    <a:schemeClr val="tx1">
                      <a:lumMod val="50000"/>
                      <a:lumOff val="50000"/>
                    </a:schemeClr>
                  </a:solidFill>
                  <a:latin typeface="Arial" pitchFamily="34" charset="0"/>
                  <a:ea typeface="微软雅黑" pitchFamily="34" charset="-122"/>
                  <a:cs typeface="Arial" pitchFamily="34" charset="0"/>
                </a:rPr>
                <a:t>通常情况下，配色方案中的前四种色彩文</a:t>
              </a:r>
              <a:r>
                <a:rPr lang="en-US" altLang="zh-CN" sz="800" dirty="0" smtClean="0">
                  <a:solidFill>
                    <a:schemeClr val="tx1">
                      <a:lumMod val="50000"/>
                      <a:lumOff val="50000"/>
                    </a:schemeClr>
                  </a:solidFill>
                  <a:latin typeface="Arial" pitchFamily="34" charset="0"/>
                  <a:ea typeface="微软雅黑" pitchFamily="34" charset="-122"/>
                  <a:cs typeface="Arial" pitchFamily="34" charset="0"/>
                </a:rPr>
                <a:t>——</a:t>
              </a:r>
              <a:r>
                <a:rPr lang="zh-CN" altLang="en-US" sz="800" dirty="0" smtClean="0">
                  <a:solidFill>
                    <a:schemeClr val="tx1">
                      <a:lumMod val="50000"/>
                      <a:lumOff val="50000"/>
                    </a:schemeClr>
                  </a:solidFill>
                  <a:latin typeface="Arial" pitchFamily="34" charset="0"/>
                  <a:ea typeface="微软雅黑" pitchFamily="34" charset="-122"/>
                  <a:cs typeface="Arial" pitchFamily="34" charset="0"/>
                </a:rPr>
                <a:t>“字与背景色”固定不变。常用色与模板</a:t>
              </a:r>
              <a:r>
                <a:rPr lang="en-US" altLang="zh-CN" sz="800" dirty="0" smtClean="0">
                  <a:solidFill>
                    <a:schemeClr val="tx1">
                      <a:lumMod val="50000"/>
                      <a:lumOff val="50000"/>
                    </a:schemeClr>
                  </a:solidFill>
                  <a:latin typeface="Arial" pitchFamily="34" charset="0"/>
                  <a:ea typeface="微软雅黑" pitchFamily="34" charset="-122"/>
                  <a:cs typeface="Arial" pitchFamily="34" charset="0"/>
                </a:rPr>
                <a:t>/logo/</a:t>
              </a:r>
              <a:r>
                <a:rPr lang="zh-CN" altLang="en-US" sz="800" dirty="0" smtClean="0">
                  <a:solidFill>
                    <a:schemeClr val="tx1">
                      <a:lumMod val="50000"/>
                      <a:lumOff val="50000"/>
                    </a:schemeClr>
                  </a:solidFill>
                  <a:latin typeface="Arial" pitchFamily="34" charset="0"/>
                  <a:ea typeface="微软雅黑" pitchFamily="34" charset="-122"/>
                  <a:cs typeface="Arial" pitchFamily="34" charset="0"/>
                </a:rPr>
                <a:t>企业标准色一致。辅助色可根据对色彩的要求进行调整。链接色可根据需求进行调整。</a:t>
              </a:r>
              <a:endParaRPr lang="en-US" altLang="zh-CN" sz="800" dirty="0" smtClean="0">
                <a:solidFill>
                  <a:schemeClr val="tx1">
                    <a:lumMod val="50000"/>
                    <a:lumOff val="50000"/>
                  </a:schemeClr>
                </a:solidFill>
                <a:latin typeface="Arial" pitchFamily="34" charset="0"/>
                <a:ea typeface="微软雅黑" pitchFamily="34" charset="-122"/>
                <a:cs typeface="Arial" pitchFamily="34" charset="0"/>
              </a:endParaRPr>
            </a:p>
            <a:p>
              <a:pPr>
                <a:lnSpc>
                  <a:spcPct val="120000"/>
                </a:lnSpc>
              </a:pPr>
              <a:r>
                <a:rPr lang="zh-CN" altLang="en-US" sz="800" dirty="0" smtClean="0">
                  <a:solidFill>
                    <a:schemeClr val="tx1">
                      <a:lumMod val="50000"/>
                      <a:lumOff val="50000"/>
                    </a:schemeClr>
                  </a:solidFill>
                  <a:latin typeface="Arial" pitchFamily="34" charset="0"/>
                  <a:ea typeface="微软雅黑" pitchFamily="34" charset="-122"/>
                  <a:cs typeface="Arial" pitchFamily="34" charset="0"/>
                </a:rPr>
                <a:t>配色方案的编辑：</a:t>
              </a:r>
              <a:r>
                <a:rPr lang="en-US" altLang="zh-CN" sz="800" dirty="0" smtClean="0">
                  <a:solidFill>
                    <a:schemeClr val="tx1">
                      <a:lumMod val="50000"/>
                      <a:lumOff val="50000"/>
                    </a:schemeClr>
                  </a:solidFill>
                  <a:latin typeface="Arial" pitchFamily="34" charset="0"/>
                  <a:ea typeface="微软雅黑" pitchFamily="34" charset="-122"/>
                  <a:cs typeface="Arial" pitchFamily="34" charset="0"/>
                </a:rPr>
                <a:t>07/10</a:t>
              </a:r>
              <a:r>
                <a:rPr lang="zh-CN" altLang="en-US" sz="800" dirty="0" smtClean="0">
                  <a:solidFill>
                    <a:schemeClr val="tx1">
                      <a:lumMod val="50000"/>
                      <a:lumOff val="50000"/>
                    </a:schemeClr>
                  </a:solidFill>
                  <a:latin typeface="Arial" pitchFamily="34" charset="0"/>
                  <a:ea typeface="微软雅黑" pitchFamily="34" charset="-122"/>
                  <a:cs typeface="Arial" pitchFamily="34" charset="0"/>
                </a:rPr>
                <a:t>版本</a:t>
              </a:r>
              <a:r>
                <a:rPr lang="en-US" altLang="zh-CN" sz="800" dirty="0" smtClean="0">
                  <a:solidFill>
                    <a:schemeClr val="tx1">
                      <a:lumMod val="50000"/>
                      <a:lumOff val="50000"/>
                    </a:schemeClr>
                  </a:solidFill>
                  <a:latin typeface="Arial" pitchFamily="34" charset="0"/>
                  <a:ea typeface="微软雅黑" pitchFamily="34" charset="-122"/>
                  <a:cs typeface="Arial" pitchFamily="34" charset="0"/>
                </a:rPr>
                <a:t>【</a:t>
              </a:r>
              <a:r>
                <a:rPr lang="zh-CN" altLang="en-US" sz="800" dirty="0" smtClean="0">
                  <a:solidFill>
                    <a:schemeClr val="tx1">
                      <a:lumMod val="50000"/>
                      <a:lumOff val="50000"/>
                    </a:schemeClr>
                  </a:solidFill>
                  <a:latin typeface="Arial" pitchFamily="34" charset="0"/>
                  <a:ea typeface="微软雅黑" pitchFamily="34" charset="-122"/>
                  <a:cs typeface="Arial" pitchFamily="34" charset="0"/>
                </a:rPr>
                <a:t>设计</a:t>
              </a:r>
              <a:r>
                <a:rPr lang="en-US" altLang="zh-CN" sz="800" dirty="0" smtClean="0">
                  <a:solidFill>
                    <a:schemeClr val="tx1">
                      <a:lumMod val="50000"/>
                      <a:lumOff val="50000"/>
                    </a:schemeClr>
                  </a:solidFill>
                  <a:latin typeface="Arial" pitchFamily="34" charset="0"/>
                  <a:ea typeface="微软雅黑" pitchFamily="34" charset="-122"/>
                  <a:cs typeface="Arial" pitchFamily="34" charset="0"/>
                </a:rPr>
                <a:t>】</a:t>
              </a:r>
              <a:r>
                <a:rPr lang="zh-CN" altLang="en-US" sz="800" dirty="0" smtClean="0">
                  <a:solidFill>
                    <a:schemeClr val="tx1">
                      <a:lumMod val="50000"/>
                      <a:lumOff val="50000"/>
                    </a:schemeClr>
                  </a:solidFill>
                  <a:latin typeface="Arial" pitchFamily="34" charset="0"/>
                  <a:ea typeface="微软雅黑" pitchFamily="34" charset="-122"/>
                  <a:cs typeface="Arial" pitchFamily="34" charset="0"/>
                </a:rPr>
                <a:t>菜单中 </a:t>
              </a:r>
              <a:r>
                <a:rPr lang="en-US" altLang="zh-CN" sz="800" dirty="0" smtClean="0">
                  <a:solidFill>
                    <a:schemeClr val="tx1">
                      <a:lumMod val="50000"/>
                      <a:lumOff val="50000"/>
                    </a:schemeClr>
                  </a:solidFill>
                  <a:latin typeface="Arial" pitchFamily="34" charset="0"/>
                  <a:ea typeface="微软雅黑" pitchFamily="34" charset="-122"/>
                  <a:cs typeface="Arial" pitchFamily="34" charset="0"/>
                  <a:sym typeface="Wingdings" pitchFamily="2" charset="2"/>
                </a:rPr>
                <a:t></a:t>
              </a:r>
              <a:r>
                <a:rPr lang="en-US" altLang="zh-CN" sz="800" dirty="0" smtClean="0">
                  <a:solidFill>
                    <a:schemeClr val="tx1">
                      <a:lumMod val="50000"/>
                      <a:lumOff val="50000"/>
                    </a:schemeClr>
                  </a:solidFill>
                  <a:latin typeface="Arial" pitchFamily="34" charset="0"/>
                  <a:ea typeface="微软雅黑" pitchFamily="34" charset="-122"/>
                  <a:cs typeface="Arial" pitchFamily="34" charset="0"/>
                </a:rPr>
                <a:t>【</a:t>
              </a:r>
              <a:r>
                <a:rPr lang="zh-CN" altLang="en-US" sz="800" dirty="0" smtClean="0">
                  <a:solidFill>
                    <a:schemeClr val="tx1">
                      <a:lumMod val="50000"/>
                      <a:lumOff val="50000"/>
                    </a:schemeClr>
                  </a:solidFill>
                  <a:latin typeface="Arial" pitchFamily="34" charset="0"/>
                  <a:ea typeface="微软雅黑" pitchFamily="34" charset="-122"/>
                  <a:cs typeface="Arial" pitchFamily="34" charset="0"/>
                </a:rPr>
                <a:t>颜色</a:t>
              </a:r>
              <a:r>
                <a:rPr lang="en-US" altLang="zh-CN" sz="800" dirty="0" smtClean="0">
                  <a:solidFill>
                    <a:schemeClr val="tx1">
                      <a:lumMod val="50000"/>
                      <a:lumOff val="50000"/>
                    </a:schemeClr>
                  </a:solidFill>
                  <a:latin typeface="Arial" pitchFamily="34" charset="0"/>
                  <a:ea typeface="微软雅黑" pitchFamily="34" charset="-122"/>
                  <a:cs typeface="Arial" pitchFamily="34" charset="0"/>
                </a:rPr>
                <a:t>】</a:t>
              </a:r>
              <a:r>
                <a:rPr lang="zh-CN" altLang="en-US" sz="800" dirty="0" smtClean="0">
                  <a:solidFill>
                    <a:schemeClr val="tx1">
                      <a:lumMod val="50000"/>
                      <a:lumOff val="50000"/>
                    </a:schemeClr>
                  </a:solidFill>
                  <a:latin typeface="Arial" pitchFamily="34" charset="0"/>
                  <a:ea typeface="微软雅黑" pitchFamily="34" charset="-122"/>
                  <a:cs typeface="Arial" pitchFamily="34" charset="0"/>
                </a:rPr>
                <a:t>中修改；</a:t>
              </a:r>
              <a:r>
                <a:rPr lang="en-US" altLang="zh-CN" sz="800" dirty="0" smtClean="0">
                  <a:solidFill>
                    <a:schemeClr val="tx1">
                      <a:lumMod val="50000"/>
                      <a:lumOff val="50000"/>
                    </a:schemeClr>
                  </a:solidFill>
                  <a:latin typeface="Arial" pitchFamily="34" charset="0"/>
                  <a:ea typeface="微软雅黑" pitchFamily="34" charset="-122"/>
                  <a:cs typeface="Arial" pitchFamily="34" charset="0"/>
                </a:rPr>
                <a:t>03</a:t>
              </a:r>
              <a:r>
                <a:rPr lang="zh-CN" altLang="en-US" sz="800" dirty="0" smtClean="0">
                  <a:solidFill>
                    <a:schemeClr val="tx1">
                      <a:lumMod val="50000"/>
                      <a:lumOff val="50000"/>
                    </a:schemeClr>
                  </a:solidFill>
                  <a:latin typeface="Arial" pitchFamily="34" charset="0"/>
                  <a:ea typeface="微软雅黑" pitchFamily="34" charset="-122"/>
                  <a:cs typeface="Arial" pitchFamily="34" charset="0"/>
                </a:rPr>
                <a:t>版本</a:t>
              </a:r>
              <a:r>
                <a:rPr lang="en-US" altLang="zh-CN" sz="800" dirty="0" smtClean="0">
                  <a:solidFill>
                    <a:schemeClr val="tx1">
                      <a:lumMod val="50000"/>
                      <a:lumOff val="50000"/>
                    </a:schemeClr>
                  </a:solidFill>
                  <a:latin typeface="Arial" pitchFamily="34" charset="0"/>
                  <a:ea typeface="微软雅黑" pitchFamily="34" charset="-122"/>
                  <a:cs typeface="Arial" pitchFamily="34" charset="0"/>
                </a:rPr>
                <a:t>【</a:t>
              </a:r>
              <a:r>
                <a:rPr lang="zh-CN" altLang="en-US" sz="800" dirty="0" smtClean="0">
                  <a:solidFill>
                    <a:schemeClr val="tx1">
                      <a:lumMod val="50000"/>
                      <a:lumOff val="50000"/>
                    </a:schemeClr>
                  </a:solidFill>
                  <a:latin typeface="Arial" pitchFamily="34" charset="0"/>
                  <a:ea typeface="微软雅黑" pitchFamily="34" charset="-122"/>
                  <a:cs typeface="Arial" pitchFamily="34" charset="0"/>
                </a:rPr>
                <a:t>格式</a:t>
              </a:r>
              <a:r>
                <a:rPr lang="en-US" altLang="zh-CN" sz="800" dirty="0" smtClean="0">
                  <a:solidFill>
                    <a:schemeClr val="tx1">
                      <a:lumMod val="50000"/>
                      <a:lumOff val="50000"/>
                    </a:schemeClr>
                  </a:solidFill>
                  <a:latin typeface="Arial" pitchFamily="34" charset="0"/>
                  <a:ea typeface="微软雅黑" pitchFamily="34" charset="-122"/>
                  <a:cs typeface="Arial" pitchFamily="34" charset="0"/>
                </a:rPr>
                <a:t>】</a:t>
              </a:r>
              <a:r>
                <a:rPr lang="zh-CN" altLang="en-US" sz="800" dirty="0" smtClean="0">
                  <a:solidFill>
                    <a:schemeClr val="tx1">
                      <a:lumMod val="50000"/>
                      <a:lumOff val="50000"/>
                    </a:schemeClr>
                  </a:solidFill>
                  <a:latin typeface="Arial" pitchFamily="34" charset="0"/>
                  <a:ea typeface="微软雅黑" pitchFamily="34" charset="-122"/>
                  <a:cs typeface="Arial" pitchFamily="34" charset="0"/>
                </a:rPr>
                <a:t>菜单</a:t>
              </a:r>
              <a:r>
                <a:rPr lang="en-US" altLang="zh-CN" sz="800" dirty="0">
                  <a:solidFill>
                    <a:schemeClr val="tx1">
                      <a:lumMod val="50000"/>
                      <a:lumOff val="50000"/>
                    </a:schemeClr>
                  </a:solidFill>
                  <a:latin typeface="Arial" pitchFamily="34" charset="0"/>
                  <a:ea typeface="微软雅黑" pitchFamily="34" charset="-122"/>
                  <a:cs typeface="Arial" pitchFamily="34" charset="0"/>
                  <a:sym typeface="Wingdings" pitchFamily="2" charset="2"/>
                </a:rPr>
                <a:t></a:t>
              </a:r>
              <a:r>
                <a:rPr lang="en-US" altLang="zh-CN" sz="800" dirty="0" smtClean="0">
                  <a:solidFill>
                    <a:schemeClr val="tx1">
                      <a:lumMod val="50000"/>
                      <a:lumOff val="50000"/>
                    </a:schemeClr>
                  </a:solidFill>
                  <a:latin typeface="Arial" pitchFamily="34" charset="0"/>
                  <a:ea typeface="微软雅黑" pitchFamily="34" charset="-122"/>
                  <a:cs typeface="Arial" pitchFamily="34" charset="0"/>
                </a:rPr>
                <a:t>【</a:t>
              </a:r>
              <a:r>
                <a:rPr lang="zh-CN" altLang="en-US" sz="800" dirty="0" smtClean="0">
                  <a:solidFill>
                    <a:schemeClr val="tx1">
                      <a:lumMod val="50000"/>
                      <a:lumOff val="50000"/>
                    </a:schemeClr>
                  </a:solidFill>
                  <a:latin typeface="Arial" pitchFamily="34" charset="0"/>
                  <a:ea typeface="微软雅黑" pitchFamily="34" charset="-122"/>
                  <a:cs typeface="Arial" pitchFamily="34" charset="0"/>
                </a:rPr>
                <a:t>幻灯片设计</a:t>
              </a:r>
              <a:r>
                <a:rPr lang="en-US" altLang="zh-CN" sz="800" dirty="0" smtClean="0">
                  <a:solidFill>
                    <a:schemeClr val="tx1">
                      <a:lumMod val="50000"/>
                      <a:lumOff val="50000"/>
                    </a:schemeClr>
                  </a:solidFill>
                  <a:latin typeface="Arial" pitchFamily="34" charset="0"/>
                  <a:ea typeface="微软雅黑" pitchFamily="34" charset="-122"/>
                  <a:cs typeface="Arial" pitchFamily="34" charset="0"/>
                </a:rPr>
                <a:t>】</a:t>
              </a:r>
              <a:r>
                <a:rPr lang="en-US" altLang="zh-CN" sz="800" dirty="0" smtClean="0">
                  <a:solidFill>
                    <a:schemeClr val="tx1">
                      <a:lumMod val="50000"/>
                      <a:lumOff val="50000"/>
                    </a:schemeClr>
                  </a:solidFill>
                  <a:latin typeface="Arial" pitchFamily="34" charset="0"/>
                  <a:ea typeface="微软雅黑" pitchFamily="34" charset="-122"/>
                  <a:cs typeface="Arial" pitchFamily="34" charset="0"/>
                  <a:sym typeface="Wingdings" pitchFamily="2" charset="2"/>
                </a:rPr>
                <a:t> </a:t>
              </a:r>
              <a:r>
                <a:rPr lang="en-US" altLang="zh-CN" sz="800" dirty="0">
                  <a:solidFill>
                    <a:schemeClr val="tx1">
                      <a:lumMod val="50000"/>
                      <a:lumOff val="50000"/>
                    </a:schemeClr>
                  </a:solidFill>
                  <a:latin typeface="Arial" pitchFamily="34" charset="0"/>
                  <a:ea typeface="微软雅黑" pitchFamily="34" charset="-122"/>
                  <a:cs typeface="Arial" pitchFamily="34" charset="0"/>
                  <a:sym typeface="Wingdings" pitchFamily="2" charset="2"/>
                </a:rPr>
                <a:t></a:t>
              </a:r>
              <a:r>
                <a:rPr lang="en-US" altLang="zh-CN" sz="800" dirty="0" smtClean="0">
                  <a:solidFill>
                    <a:schemeClr val="tx1">
                      <a:lumMod val="50000"/>
                      <a:lumOff val="50000"/>
                    </a:schemeClr>
                  </a:solidFill>
                  <a:latin typeface="Arial" pitchFamily="34" charset="0"/>
                  <a:ea typeface="微软雅黑" pitchFamily="34" charset="-122"/>
                  <a:cs typeface="Arial" pitchFamily="34" charset="0"/>
                </a:rPr>
                <a:t>【</a:t>
              </a:r>
              <a:r>
                <a:rPr lang="zh-CN" altLang="en-US" sz="800" dirty="0" smtClean="0">
                  <a:solidFill>
                    <a:schemeClr val="tx1">
                      <a:lumMod val="50000"/>
                      <a:lumOff val="50000"/>
                    </a:schemeClr>
                  </a:solidFill>
                  <a:latin typeface="Arial" pitchFamily="34" charset="0"/>
                  <a:ea typeface="微软雅黑" pitchFamily="34" charset="-122"/>
                  <a:cs typeface="Arial" pitchFamily="34" charset="0"/>
                </a:rPr>
                <a:t>配色方案</a:t>
              </a:r>
              <a:r>
                <a:rPr lang="en-US" altLang="zh-CN" sz="800" dirty="0" smtClean="0">
                  <a:solidFill>
                    <a:schemeClr val="tx1">
                      <a:lumMod val="50000"/>
                      <a:lumOff val="50000"/>
                    </a:schemeClr>
                  </a:solidFill>
                  <a:latin typeface="Arial" pitchFamily="34" charset="0"/>
                  <a:ea typeface="微软雅黑" pitchFamily="34" charset="-122"/>
                  <a:cs typeface="Arial" pitchFamily="34" charset="0"/>
                </a:rPr>
                <a:t>】</a:t>
              </a:r>
              <a:endParaRPr lang="zh-CN" altLang="en-US" sz="800" dirty="0" smtClean="0">
                <a:solidFill>
                  <a:schemeClr val="tx1">
                    <a:lumMod val="50000"/>
                    <a:lumOff val="50000"/>
                  </a:schemeClr>
                </a:solidFill>
                <a:latin typeface="Arial" pitchFamily="34" charset="0"/>
                <a:ea typeface="微软雅黑" pitchFamily="34" charset="-122"/>
                <a:cs typeface="Arial" pitchFamily="34" charset="0"/>
              </a:endParaRPr>
            </a:p>
          </p:txBody>
        </p:sp>
        <p:sp>
          <p:nvSpPr>
            <p:cNvPr id="38" name="椭圆 37"/>
            <p:cNvSpPr/>
            <p:nvPr userDrawn="1"/>
          </p:nvSpPr>
          <p:spPr bwMode="auto">
            <a:xfrm>
              <a:off x="468313" y="3778814"/>
              <a:ext cx="504056" cy="504056"/>
            </a:xfrm>
            <a:prstGeom prst="ellipse">
              <a:avLst/>
            </a:prstGeom>
            <a:solidFill>
              <a:schemeClr val="bg1"/>
            </a:solidFill>
            <a:ln>
              <a:solidFill>
                <a:schemeClr val="bg1">
                  <a:lumMod val="85000"/>
                </a:schemeClr>
              </a:solidFill>
            </a:ln>
            <a:extLst/>
          </p:spPr>
          <p:txBody>
            <a:bodyPr vert="horz" wrap="square" lIns="0" tIns="0" rIns="0" bIns="0" numCol="1" rtlCol="0" anchor="ctr" anchorCtr="0" compatLnSpc="1">
              <a:prstTxWarp prst="textNoShape">
                <a:avLst/>
              </a:prstTxWarp>
            </a:bodyPr>
            <a:lstStyle/>
            <a:p>
              <a:pPr algn="ctr"/>
              <a:r>
                <a:rPr lang="en-US" altLang="zh-CN" sz="14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1</a:t>
              </a:r>
              <a:endParaRPr lang="zh-CN" altLang="en-US" sz="14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39" name="椭圆 38"/>
            <p:cNvSpPr/>
            <p:nvPr userDrawn="1"/>
          </p:nvSpPr>
          <p:spPr bwMode="auto">
            <a:xfrm>
              <a:off x="1169203" y="3778814"/>
              <a:ext cx="504056" cy="504056"/>
            </a:xfrm>
            <a:prstGeom prst="ellipse">
              <a:avLst/>
            </a:prstGeom>
            <a:solidFill>
              <a:schemeClr val="tx1"/>
            </a:solidFill>
            <a:ln>
              <a:noFill/>
            </a:ln>
            <a:extLst/>
          </p:spPr>
          <p:txBody>
            <a:bodyPr vert="horz" wrap="square" lIns="0" tIns="0" rIns="0" bIns="0" numCol="1" rtlCol="0" anchor="ctr" anchorCtr="0" compatLnSpc="1">
              <a:prstTxWarp prst="textNoShape">
                <a:avLst/>
              </a:prstTxWarp>
            </a:bodyPr>
            <a:lstStyle/>
            <a:p>
              <a:pPr algn="ctr"/>
              <a:r>
                <a:rPr lang="en-US" altLang="zh-CN" sz="14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2</a:t>
              </a:r>
              <a:endParaRPr lang="zh-CN" altLang="en-US" sz="14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40" name="椭圆 39"/>
            <p:cNvSpPr/>
            <p:nvPr userDrawn="1"/>
          </p:nvSpPr>
          <p:spPr bwMode="auto">
            <a:xfrm>
              <a:off x="1870093" y="3778814"/>
              <a:ext cx="504056" cy="504056"/>
            </a:xfrm>
            <a:prstGeom prst="ellipse">
              <a:avLst/>
            </a:prstGeom>
            <a:solidFill>
              <a:schemeClr val="bg2"/>
            </a:solidFill>
            <a:ln>
              <a:noFill/>
            </a:ln>
            <a:extLst/>
          </p:spPr>
          <p:txBody>
            <a:bodyPr vert="horz" wrap="square" lIns="0" tIns="0" rIns="0" bIns="0" numCol="1" rtlCol="0" anchor="ctr" anchorCtr="0" compatLnSpc="1">
              <a:prstTxWarp prst="textNoShape">
                <a:avLst/>
              </a:prstTxWarp>
            </a:bodyPr>
            <a:lstStyle/>
            <a:p>
              <a:pPr algn="ctr"/>
              <a:r>
                <a:rPr lang="en-US" altLang="zh-CN" sz="14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3</a:t>
              </a:r>
              <a:endParaRPr lang="zh-CN" altLang="en-US" sz="14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41" name="椭圆 40"/>
            <p:cNvSpPr/>
            <p:nvPr userDrawn="1"/>
          </p:nvSpPr>
          <p:spPr bwMode="auto">
            <a:xfrm>
              <a:off x="2570983" y="3778814"/>
              <a:ext cx="504056" cy="504056"/>
            </a:xfrm>
            <a:prstGeom prst="ellipse">
              <a:avLst/>
            </a:prstGeom>
            <a:solidFill>
              <a:schemeClr val="tx2"/>
            </a:solidFill>
            <a:ln>
              <a:noFill/>
            </a:ln>
            <a:extLst/>
          </p:spPr>
          <p:txBody>
            <a:bodyPr vert="horz" wrap="square" lIns="0" tIns="0" rIns="0" bIns="0" numCol="1" rtlCol="0" anchor="ctr" anchorCtr="0" compatLnSpc="1">
              <a:prstTxWarp prst="textNoShape">
                <a:avLst/>
              </a:prstTxWarp>
            </a:bodyPr>
            <a:lstStyle/>
            <a:p>
              <a:pPr algn="ctr"/>
              <a:r>
                <a:rPr lang="en-US" altLang="zh-CN" sz="14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4</a:t>
              </a:r>
              <a:endParaRPr lang="zh-CN" altLang="en-US" sz="14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cxnSp>
          <p:nvCxnSpPr>
            <p:cNvPr id="42" name="直接连接符 41"/>
            <p:cNvCxnSpPr>
              <a:stCxn id="38" idx="7"/>
              <a:endCxn id="38" idx="3"/>
            </p:cNvCxnSpPr>
            <p:nvPr userDrawn="1"/>
          </p:nvCxnSpPr>
          <p:spPr>
            <a:xfrm flipH="1">
              <a:off x="542130" y="3852631"/>
              <a:ext cx="356422" cy="356422"/>
            </a:xfrm>
            <a:prstGeom prst="line">
              <a:avLst/>
            </a:prstGeom>
          </p:spPr>
          <p:style>
            <a:lnRef idx="1">
              <a:schemeClr val="accent5"/>
            </a:lnRef>
            <a:fillRef idx="0">
              <a:schemeClr val="accent5"/>
            </a:fillRef>
            <a:effectRef idx="0">
              <a:schemeClr val="accent5"/>
            </a:effectRef>
            <a:fontRef idx="minor">
              <a:schemeClr val="tx1"/>
            </a:fontRef>
          </p:style>
        </p:cxnSp>
        <p:cxnSp>
          <p:nvCxnSpPr>
            <p:cNvPr id="43" name="直接连接符 42"/>
            <p:cNvCxnSpPr>
              <a:stCxn id="39" idx="7"/>
              <a:endCxn id="39" idx="3"/>
            </p:cNvCxnSpPr>
            <p:nvPr userDrawn="1"/>
          </p:nvCxnSpPr>
          <p:spPr>
            <a:xfrm flipH="1">
              <a:off x="1243020" y="3852631"/>
              <a:ext cx="356422" cy="356422"/>
            </a:xfrm>
            <a:prstGeom prst="line">
              <a:avLst/>
            </a:prstGeom>
          </p:spPr>
          <p:style>
            <a:lnRef idx="1">
              <a:schemeClr val="accent5"/>
            </a:lnRef>
            <a:fillRef idx="0">
              <a:schemeClr val="accent5"/>
            </a:fillRef>
            <a:effectRef idx="0">
              <a:schemeClr val="accent5"/>
            </a:effectRef>
            <a:fontRef idx="minor">
              <a:schemeClr val="tx1"/>
            </a:fontRef>
          </p:style>
        </p:cxnSp>
        <p:cxnSp>
          <p:nvCxnSpPr>
            <p:cNvPr id="44" name="直接连接符 43"/>
            <p:cNvCxnSpPr>
              <a:stCxn id="40" idx="7"/>
              <a:endCxn id="40" idx="3"/>
            </p:cNvCxnSpPr>
            <p:nvPr userDrawn="1"/>
          </p:nvCxnSpPr>
          <p:spPr>
            <a:xfrm flipH="1">
              <a:off x="1943910" y="3852631"/>
              <a:ext cx="356422" cy="356422"/>
            </a:xfrm>
            <a:prstGeom prst="line">
              <a:avLst/>
            </a:prstGeom>
          </p:spPr>
          <p:style>
            <a:lnRef idx="1">
              <a:schemeClr val="accent5"/>
            </a:lnRef>
            <a:fillRef idx="0">
              <a:schemeClr val="accent5"/>
            </a:fillRef>
            <a:effectRef idx="0">
              <a:schemeClr val="accent5"/>
            </a:effectRef>
            <a:fontRef idx="minor">
              <a:schemeClr val="tx1"/>
            </a:fontRef>
          </p:style>
        </p:cxnSp>
        <p:cxnSp>
          <p:nvCxnSpPr>
            <p:cNvPr id="45" name="直接连接符 44"/>
            <p:cNvCxnSpPr>
              <a:stCxn id="41" idx="7"/>
              <a:endCxn id="41" idx="3"/>
            </p:cNvCxnSpPr>
            <p:nvPr userDrawn="1"/>
          </p:nvCxnSpPr>
          <p:spPr>
            <a:xfrm flipH="1">
              <a:off x="2644800" y="3852631"/>
              <a:ext cx="356422" cy="356422"/>
            </a:xfrm>
            <a:prstGeom prst="line">
              <a:avLst/>
            </a:prstGeom>
          </p:spPr>
          <p:style>
            <a:lnRef idx="1">
              <a:schemeClr val="accent5"/>
            </a:lnRef>
            <a:fillRef idx="0">
              <a:schemeClr val="accent5"/>
            </a:fillRef>
            <a:effectRef idx="0">
              <a:schemeClr val="accent5"/>
            </a:effectRef>
            <a:fontRef idx="minor">
              <a:schemeClr val="tx1"/>
            </a:fontRef>
          </p:style>
        </p:cxnSp>
        <p:sp>
          <p:nvSpPr>
            <p:cNvPr id="46" name="椭圆 45"/>
            <p:cNvSpPr/>
            <p:nvPr userDrawn="1"/>
          </p:nvSpPr>
          <p:spPr bwMode="auto">
            <a:xfrm>
              <a:off x="3271873" y="3778814"/>
              <a:ext cx="504056" cy="504056"/>
            </a:xfrm>
            <a:prstGeom prst="ellipse">
              <a:avLst/>
            </a:prstGeom>
            <a:solidFill>
              <a:schemeClr val="accent1"/>
            </a:solidFill>
            <a:ln>
              <a:noFill/>
            </a:ln>
            <a:extLst/>
          </p:spPr>
          <p:txBody>
            <a:bodyPr vert="horz" wrap="square" lIns="0" tIns="0" rIns="0" bIns="0" numCol="1" rtlCol="0" anchor="ctr" anchorCtr="0" compatLnSpc="1">
              <a:prstTxWarp prst="textNoShape">
                <a:avLst/>
              </a:prstTxWarp>
            </a:bodyPr>
            <a:lstStyle/>
            <a:p>
              <a:pPr algn="ctr"/>
              <a:r>
                <a:rPr lang="en-US" altLang="zh-CN" sz="14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5</a:t>
              </a:r>
              <a:endParaRPr lang="zh-CN" altLang="en-US" sz="14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47" name="椭圆 46"/>
            <p:cNvSpPr/>
            <p:nvPr userDrawn="1"/>
          </p:nvSpPr>
          <p:spPr bwMode="auto">
            <a:xfrm>
              <a:off x="3972763" y="3778814"/>
              <a:ext cx="504056" cy="504056"/>
            </a:xfrm>
            <a:prstGeom prst="ellipse">
              <a:avLst/>
            </a:prstGeom>
            <a:solidFill>
              <a:schemeClr val="accent2"/>
            </a:solidFill>
            <a:ln>
              <a:noFill/>
            </a:ln>
            <a:extLst/>
          </p:spPr>
          <p:txBody>
            <a:bodyPr vert="horz" wrap="square" lIns="0" tIns="0" rIns="0" bIns="0" numCol="1" rtlCol="0" anchor="ctr" anchorCtr="0" compatLnSpc="1">
              <a:prstTxWarp prst="textNoShape">
                <a:avLst/>
              </a:prstTxWarp>
            </a:bodyPr>
            <a:lstStyle/>
            <a:p>
              <a:pPr algn="ctr"/>
              <a:r>
                <a:rPr lang="en-US" altLang="zh-CN" sz="14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6</a:t>
              </a:r>
              <a:endParaRPr lang="zh-CN" altLang="en-US" sz="14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48" name="椭圆 47"/>
            <p:cNvSpPr/>
            <p:nvPr userDrawn="1"/>
          </p:nvSpPr>
          <p:spPr bwMode="auto">
            <a:xfrm>
              <a:off x="7477213" y="3778814"/>
              <a:ext cx="504056" cy="504056"/>
            </a:xfrm>
            <a:prstGeom prst="ellipse">
              <a:avLst/>
            </a:prstGeom>
            <a:solidFill>
              <a:srgbClr val="0070C0"/>
            </a:solidFill>
            <a:ln>
              <a:noFill/>
            </a:ln>
            <a:extLst/>
          </p:spPr>
          <p:txBody>
            <a:bodyPr vert="horz" wrap="square" lIns="0" tIns="0" rIns="0" bIns="0" numCol="1" rtlCol="0" anchor="ctr" anchorCtr="0" compatLnSpc="1">
              <a:prstTxWarp prst="textNoShape">
                <a:avLst/>
              </a:prstTxWarp>
            </a:bodyPr>
            <a:lstStyle/>
            <a:p>
              <a:pPr algn="ctr"/>
              <a:r>
                <a:rPr lang="en-US" altLang="zh-CN" sz="14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7</a:t>
              </a:r>
              <a:endParaRPr lang="zh-CN" altLang="en-US" sz="14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49" name="椭圆 48"/>
            <p:cNvSpPr/>
            <p:nvPr userDrawn="1"/>
          </p:nvSpPr>
          <p:spPr bwMode="auto">
            <a:xfrm>
              <a:off x="8178102" y="3778814"/>
              <a:ext cx="504056" cy="504056"/>
            </a:xfrm>
            <a:prstGeom prst="ellipse">
              <a:avLst/>
            </a:prstGeom>
            <a:solidFill>
              <a:srgbClr val="7030A0"/>
            </a:solidFill>
            <a:ln>
              <a:noFill/>
            </a:ln>
            <a:extLst/>
          </p:spPr>
          <p:txBody>
            <a:bodyPr vert="horz" wrap="square" lIns="0" tIns="0" rIns="0" bIns="0" numCol="1" rtlCol="0" anchor="ctr" anchorCtr="0" compatLnSpc="1">
              <a:prstTxWarp prst="textNoShape">
                <a:avLst/>
              </a:prstTxWarp>
            </a:bodyPr>
            <a:lstStyle/>
            <a:p>
              <a:pPr algn="ctr"/>
              <a:r>
                <a:rPr lang="en-US" altLang="zh-CN" sz="14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8</a:t>
              </a:r>
              <a:endParaRPr lang="zh-CN" altLang="en-US" sz="14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59" name="内容占位符 4"/>
            <p:cNvSpPr txBox="1">
              <a:spLocks/>
            </p:cNvSpPr>
            <p:nvPr userDrawn="1"/>
          </p:nvSpPr>
          <p:spPr>
            <a:xfrm>
              <a:off x="468314" y="1227376"/>
              <a:ext cx="8203430" cy="425203"/>
            </a:xfrm>
            <a:prstGeom prst="rect">
              <a:avLst/>
            </a:prstGeom>
            <a:noFill/>
          </p:spPr>
          <p:txBody>
            <a:bodyPr vert="horz" lIns="91440" tIns="45720" rIns="91440" bIns="45720" rtlCol="0" anchor="ctr">
              <a:noAutofit/>
            </a:bodyPr>
            <a:lstStyle>
              <a:lvl1pPr marL="342900" indent="-342900" algn="l" defTabSz="914400" rtl="0" eaLnBrk="1" latinLnBrk="0" hangingPunct="1">
                <a:lnSpc>
                  <a:spcPct val="120000"/>
                </a:lnSpc>
                <a:spcBef>
                  <a:spcPct val="20000"/>
                </a:spcBef>
                <a:buFont typeface="Arial" pitchFamily="34" charset="0"/>
                <a:buChar char="•"/>
                <a:defRPr sz="1800" kern="1200">
                  <a:solidFill>
                    <a:schemeClr val="tx1"/>
                  </a:solidFill>
                  <a:latin typeface="+mj-ea"/>
                  <a:ea typeface="+mj-ea"/>
                  <a:cs typeface="+mn-cs"/>
                </a:defRPr>
              </a:lvl1pPr>
              <a:lvl2pPr marL="742950" indent="-285750" algn="l" defTabSz="914400" rtl="0" eaLnBrk="1" latinLnBrk="0" hangingPunct="1">
                <a:lnSpc>
                  <a:spcPct val="120000"/>
                </a:lnSpc>
                <a:spcBef>
                  <a:spcPct val="20000"/>
                </a:spcBef>
                <a:buFont typeface="Arial" pitchFamily="34" charset="0"/>
                <a:buChar char="–"/>
                <a:defRPr sz="1600" kern="1200">
                  <a:solidFill>
                    <a:schemeClr val="tx1"/>
                  </a:solidFill>
                  <a:latin typeface="+mj-ea"/>
                  <a:ea typeface="+mj-ea"/>
                  <a:cs typeface="+mn-cs"/>
                </a:defRPr>
              </a:lvl2pPr>
              <a:lvl3pPr marL="1143000" indent="-228600" algn="l" defTabSz="914400" rtl="0" eaLnBrk="1" latinLnBrk="0" hangingPunct="1">
                <a:lnSpc>
                  <a:spcPct val="120000"/>
                </a:lnSpc>
                <a:spcBef>
                  <a:spcPct val="20000"/>
                </a:spcBef>
                <a:buFont typeface="Arial" pitchFamily="34" charset="0"/>
                <a:buChar char="•"/>
                <a:defRPr sz="1400" kern="1200">
                  <a:solidFill>
                    <a:schemeClr val="tx1"/>
                  </a:solidFill>
                  <a:latin typeface="+mj-ea"/>
                  <a:ea typeface="+mj-ea"/>
                  <a:cs typeface="+mn-cs"/>
                </a:defRPr>
              </a:lvl3pPr>
              <a:lvl4pPr marL="1600200" indent="-228600" algn="l" defTabSz="914400" rtl="0" eaLnBrk="1" latinLnBrk="0" hangingPunct="1">
                <a:lnSpc>
                  <a:spcPct val="120000"/>
                </a:lnSpc>
                <a:spcBef>
                  <a:spcPct val="20000"/>
                </a:spcBef>
                <a:buFont typeface="Arial" pitchFamily="34" charset="0"/>
                <a:buChar char="–"/>
                <a:defRPr sz="1200" kern="1200">
                  <a:solidFill>
                    <a:schemeClr val="tx1"/>
                  </a:solidFill>
                  <a:latin typeface="+mj-ea"/>
                  <a:ea typeface="+mj-ea"/>
                  <a:cs typeface="+mn-cs"/>
                </a:defRPr>
              </a:lvl4pPr>
              <a:lvl5pPr marL="2057400" indent="-228600" algn="l" defTabSz="914400" rtl="0" eaLnBrk="1" latinLnBrk="0" hangingPunct="1">
                <a:lnSpc>
                  <a:spcPct val="120000"/>
                </a:lnSpc>
                <a:spcBef>
                  <a:spcPct val="20000"/>
                </a:spcBef>
                <a:buFont typeface="Arial" pitchFamily="34" charset="0"/>
                <a:buChar char="»"/>
                <a:defRPr sz="1200" kern="1200">
                  <a:solidFill>
                    <a:schemeClr val="tx1"/>
                  </a:solidFill>
                  <a:latin typeface="+mj-ea"/>
                  <a:ea typeface="+mj-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altLang="zh-CN" sz="1600" b="1" dirty="0" smtClean="0">
                  <a:solidFill>
                    <a:schemeClr val="bg1">
                      <a:lumMod val="50000"/>
                    </a:schemeClr>
                  </a:solidFill>
                </a:rPr>
                <a:t>2007/2010</a:t>
              </a:r>
              <a:r>
                <a:rPr lang="zh-CN" altLang="en-US" sz="1600" b="1" dirty="0" smtClean="0">
                  <a:solidFill>
                    <a:schemeClr val="bg1">
                      <a:lumMod val="50000"/>
                    </a:schemeClr>
                  </a:solidFill>
                </a:rPr>
                <a:t>版本配色方案 </a:t>
              </a:r>
              <a:r>
                <a:rPr lang="zh-CN" altLang="en-US" sz="1600" b="1" dirty="0" smtClean="0"/>
                <a:t>（</a:t>
              </a:r>
              <a:r>
                <a:rPr lang="en-US" altLang="zh-CN" sz="1600" b="1" dirty="0" smtClean="0"/>
                <a:t>12</a:t>
              </a:r>
              <a:r>
                <a:rPr lang="zh-CN" altLang="en-US" sz="1600" b="1" dirty="0" smtClean="0"/>
                <a:t>种配色）</a:t>
              </a:r>
              <a:endParaRPr lang="zh-CN" altLang="en-US" sz="1600" b="1" dirty="0"/>
            </a:p>
          </p:txBody>
        </p:sp>
      </p:grpSp>
      <p:sp>
        <p:nvSpPr>
          <p:cNvPr id="3" name="标题 2"/>
          <p:cNvSpPr>
            <a:spLocks noGrp="1"/>
          </p:cNvSpPr>
          <p:nvPr>
            <p:ph type="title"/>
          </p:nvPr>
        </p:nvSpPr>
        <p:spPr/>
        <p:txBody>
          <a:bodyPr/>
          <a:lstStyle/>
          <a:p>
            <a:r>
              <a:rPr lang="zh-CN" altLang="en-US" smtClean="0"/>
              <a:t>单击此处编辑母版标题样式</a:t>
            </a:r>
            <a:endParaRPr lang="zh-CN" altLang="en-US"/>
          </a:p>
        </p:txBody>
      </p:sp>
    </p:spTree>
    <p:extLst>
      <p:ext uri="{BB962C8B-B14F-4D97-AF65-F5344CB8AC3E}">
        <p14:creationId xmlns:p14="http://schemas.microsoft.com/office/powerpoint/2010/main" val="2020430829"/>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末尾幻灯片">
    <p:spTree>
      <p:nvGrpSpPr>
        <p:cNvPr id="1" name=""/>
        <p:cNvGrpSpPr/>
        <p:nvPr/>
      </p:nvGrpSpPr>
      <p:grpSpPr>
        <a:xfrm>
          <a:off x="0" y="0"/>
          <a:ext cx="0" cy="0"/>
          <a:chOff x="0" y="0"/>
          <a:chExt cx="0" cy="0"/>
        </a:xfrm>
      </p:grpSpPr>
      <p:pic>
        <p:nvPicPr>
          <p:cNvPr id="23" name="Picture 5" descr="E:\PAT 图片资源素材\PPT\待整理\精选 0 (13).jpg"/>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t="14659" r="33230" b="6423"/>
          <a:stretch/>
        </p:blipFill>
        <p:spPr bwMode="auto">
          <a:xfrm>
            <a:off x="5135895" y="0"/>
            <a:ext cx="7056107"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矩形 11"/>
          <p:cNvSpPr>
            <a:spLocks noChangeArrowheads="1"/>
          </p:cNvSpPr>
          <p:nvPr userDrawn="1"/>
        </p:nvSpPr>
        <p:spPr bwMode="auto">
          <a:xfrm>
            <a:off x="0" y="6864350"/>
            <a:ext cx="12192000" cy="287338"/>
          </a:xfrm>
          <a:prstGeom prst="rect">
            <a:avLst/>
          </a:prstGeom>
          <a:solidFill>
            <a:srgbClr val="BBBFC3">
              <a:alpha val="0"/>
            </a:srgbClr>
          </a:solidFill>
          <a:ln>
            <a:noFill/>
          </a:ln>
          <a:extLst/>
        </p:spPr>
        <p:txBody>
          <a:bodyPr anchor="ctr"/>
          <a:lstStyle/>
          <a:p>
            <a:pPr marL="622300" lvl="0"/>
            <a:endParaRPr lang="en-US" altLang="zh-CN" sz="1100" dirty="0">
              <a:cs typeface="Arial" charset="0"/>
            </a:endParaRPr>
          </a:p>
        </p:txBody>
      </p:sp>
      <p:sp>
        <p:nvSpPr>
          <p:cNvPr id="13" name="Rectangle 5">
            <a:hlinkClick r:id="rId3"/>
          </p:cNvPr>
          <p:cNvSpPr txBox="1">
            <a:spLocks noChangeArrowheads="1"/>
          </p:cNvSpPr>
          <p:nvPr userDrawn="1"/>
        </p:nvSpPr>
        <p:spPr bwMode="gray">
          <a:xfrm>
            <a:off x="1" y="5886625"/>
            <a:ext cx="4463156" cy="504527"/>
          </a:xfrm>
          <a:prstGeom prst="rect">
            <a:avLst/>
          </a:prstGeom>
          <a:gradFill flip="none" rotWithShape="1">
            <a:gsLst>
              <a:gs pos="100000">
                <a:schemeClr val="bg1">
                  <a:alpha val="49000"/>
                </a:schemeClr>
              </a:gs>
              <a:gs pos="0">
                <a:schemeClr val="accent1">
                  <a:tint val="23500"/>
                  <a:satMod val="160000"/>
                  <a:alpha val="0"/>
                </a:schemeClr>
              </a:gs>
            </a:gsLst>
            <a:lin ang="10800000" scaled="1"/>
            <a:tileRect/>
          </a:gradFill>
          <a:ln>
            <a:noFill/>
          </a:ln>
        </p:spPr>
        <p:txBody>
          <a:bodyPr lIns="144000" rIns="504000"/>
          <a:lstStyle>
            <a:lvl1pPr>
              <a:defRPr>
                <a:solidFill>
                  <a:schemeClr val="tx1"/>
                </a:solidFill>
                <a:latin typeface="Arial" charset="0"/>
                <a:ea typeface="黑体" pitchFamily="2" charset="-122"/>
              </a:defRPr>
            </a:lvl1pPr>
            <a:lvl2pPr marL="742950" indent="-285750">
              <a:defRPr>
                <a:solidFill>
                  <a:schemeClr val="tx1"/>
                </a:solidFill>
                <a:latin typeface="Arial" charset="0"/>
                <a:ea typeface="黑体" pitchFamily="2" charset="-122"/>
              </a:defRPr>
            </a:lvl2pPr>
            <a:lvl3pPr marL="1143000" indent="-228600">
              <a:defRPr>
                <a:solidFill>
                  <a:schemeClr val="tx1"/>
                </a:solidFill>
                <a:latin typeface="Arial" charset="0"/>
                <a:ea typeface="黑体" pitchFamily="2" charset="-122"/>
              </a:defRPr>
            </a:lvl3pPr>
            <a:lvl4pPr marL="1600200" indent="-228600">
              <a:defRPr>
                <a:solidFill>
                  <a:schemeClr val="tx1"/>
                </a:solidFill>
                <a:latin typeface="Arial" charset="0"/>
                <a:ea typeface="黑体" pitchFamily="2" charset="-122"/>
              </a:defRPr>
            </a:lvl4pPr>
            <a:lvl5pPr marL="2057400" indent="-228600">
              <a:defRPr>
                <a:solidFill>
                  <a:schemeClr val="tx1"/>
                </a:solidFill>
                <a:latin typeface="Arial" charset="0"/>
                <a:ea typeface="黑体" pitchFamily="2" charset="-122"/>
              </a:defRPr>
            </a:lvl5pPr>
            <a:lvl6pPr marL="2514600" indent="-228600" fontAlgn="base">
              <a:spcBef>
                <a:spcPct val="0"/>
              </a:spcBef>
              <a:spcAft>
                <a:spcPct val="0"/>
              </a:spcAft>
              <a:defRPr>
                <a:solidFill>
                  <a:schemeClr val="tx1"/>
                </a:solidFill>
                <a:latin typeface="Arial" charset="0"/>
                <a:ea typeface="黑体" pitchFamily="2" charset="-122"/>
              </a:defRPr>
            </a:lvl6pPr>
            <a:lvl7pPr marL="2971800" indent="-228600" fontAlgn="base">
              <a:spcBef>
                <a:spcPct val="0"/>
              </a:spcBef>
              <a:spcAft>
                <a:spcPct val="0"/>
              </a:spcAft>
              <a:defRPr>
                <a:solidFill>
                  <a:schemeClr val="tx1"/>
                </a:solidFill>
                <a:latin typeface="Arial" charset="0"/>
                <a:ea typeface="黑体" pitchFamily="2" charset="-122"/>
              </a:defRPr>
            </a:lvl7pPr>
            <a:lvl8pPr marL="3429000" indent="-228600" fontAlgn="base">
              <a:spcBef>
                <a:spcPct val="0"/>
              </a:spcBef>
              <a:spcAft>
                <a:spcPct val="0"/>
              </a:spcAft>
              <a:defRPr>
                <a:solidFill>
                  <a:schemeClr val="tx1"/>
                </a:solidFill>
                <a:latin typeface="Arial" charset="0"/>
                <a:ea typeface="黑体" pitchFamily="2" charset="-122"/>
              </a:defRPr>
            </a:lvl8pPr>
            <a:lvl9pPr marL="3886200" indent="-228600" fontAlgn="base">
              <a:spcBef>
                <a:spcPct val="0"/>
              </a:spcBef>
              <a:spcAft>
                <a:spcPct val="0"/>
              </a:spcAft>
              <a:defRPr>
                <a:solidFill>
                  <a:schemeClr val="tx1"/>
                </a:solidFill>
                <a:latin typeface="Arial" charset="0"/>
                <a:ea typeface="黑体" pitchFamily="2" charset="-122"/>
              </a:defRPr>
            </a:lvl9pPr>
          </a:lstStyle>
          <a:p>
            <a:pPr marL="355600" indent="0" algn="l" eaLnBrk="0" hangingPunct="0">
              <a:spcBef>
                <a:spcPct val="60000"/>
              </a:spcBef>
              <a:buClr>
                <a:schemeClr val="accent1"/>
              </a:buClr>
            </a:pPr>
            <a:endParaRPr lang="en-US" altLang="zh-CN" sz="1400" i="1" noProof="1">
              <a:solidFill>
                <a:schemeClr val="bg1"/>
              </a:solidFill>
              <a:effectLst>
                <a:outerShdw blurRad="38100" dist="38100" dir="2700000" algn="tl">
                  <a:srgbClr val="000000">
                    <a:alpha val="43137"/>
                  </a:srgbClr>
                </a:outerShdw>
              </a:effectLst>
              <a:latin typeface="Arial" pitchFamily="34" charset="0"/>
              <a:ea typeface="+mj-ea"/>
              <a:cs typeface="Arial" pitchFamily="34" charset="0"/>
            </a:endParaRPr>
          </a:p>
        </p:txBody>
      </p:sp>
    </p:spTree>
    <p:extLst>
      <p:ext uri="{BB962C8B-B14F-4D97-AF65-F5344CB8AC3E}">
        <p14:creationId xmlns:p14="http://schemas.microsoft.com/office/powerpoint/2010/main" val="3855368727"/>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3_自定义版式">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1段文字版式">
    <p:bg>
      <p:bgPr>
        <a:pattFill prst="dotGrid">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19" name="任意多边形: 形状 18"/>
          <p:cNvSpPr/>
          <p:nvPr userDrawn="1"/>
        </p:nvSpPr>
        <p:spPr>
          <a:xfrm>
            <a:off x="1" y="267178"/>
            <a:ext cx="9486459" cy="579395"/>
          </a:xfrm>
          <a:custGeom>
            <a:avLst/>
            <a:gdLst>
              <a:gd name="connsiteX0" fmla="*/ 9472293 w 9486459"/>
              <a:gd name="connsiteY0" fmla="*/ 0 h 579395"/>
              <a:gd name="connsiteX1" fmla="*/ 9486459 w 9486459"/>
              <a:gd name="connsiteY1" fmla="*/ 0 h 579395"/>
              <a:gd name="connsiteX2" fmla="*/ 9122539 w 9486459"/>
              <a:gd name="connsiteY2" fmla="*/ 579395 h 579395"/>
              <a:gd name="connsiteX3" fmla="*/ 9108373 w 9486459"/>
              <a:gd name="connsiteY3" fmla="*/ 579395 h 579395"/>
              <a:gd name="connsiteX4" fmla="*/ 9383852 w 9486459"/>
              <a:gd name="connsiteY4" fmla="*/ 0 h 579395"/>
              <a:gd name="connsiteX5" fmla="*/ 9434831 w 9486459"/>
              <a:gd name="connsiteY5" fmla="*/ 0 h 579395"/>
              <a:gd name="connsiteX6" fmla="*/ 9070911 w 9486459"/>
              <a:gd name="connsiteY6" fmla="*/ 579395 h 579395"/>
              <a:gd name="connsiteX7" fmla="*/ 9019932 w 9486459"/>
              <a:gd name="connsiteY7" fmla="*/ 579395 h 579395"/>
              <a:gd name="connsiteX8" fmla="*/ 0 w 9486459"/>
              <a:gd name="connsiteY8" fmla="*/ 0 h 579395"/>
              <a:gd name="connsiteX9" fmla="*/ 9345418 w 9486459"/>
              <a:gd name="connsiteY9" fmla="*/ 0 h 579395"/>
              <a:gd name="connsiteX10" fmla="*/ 8977879 w 9486459"/>
              <a:gd name="connsiteY10" fmla="*/ 579395 h 579395"/>
              <a:gd name="connsiteX11" fmla="*/ 0 w 9486459"/>
              <a:gd name="connsiteY11" fmla="*/ 579395 h 579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86459" h="579395">
                <a:moveTo>
                  <a:pt x="9472293" y="0"/>
                </a:moveTo>
                <a:lnTo>
                  <a:pt x="9486459" y="0"/>
                </a:lnTo>
                <a:lnTo>
                  <a:pt x="9122539" y="579395"/>
                </a:lnTo>
                <a:lnTo>
                  <a:pt x="9108373" y="579395"/>
                </a:lnTo>
                <a:close/>
                <a:moveTo>
                  <a:pt x="9383852" y="0"/>
                </a:moveTo>
                <a:lnTo>
                  <a:pt x="9434831" y="0"/>
                </a:lnTo>
                <a:lnTo>
                  <a:pt x="9070911" y="579395"/>
                </a:lnTo>
                <a:lnTo>
                  <a:pt x="9019932" y="579395"/>
                </a:lnTo>
                <a:close/>
                <a:moveTo>
                  <a:pt x="0" y="0"/>
                </a:moveTo>
                <a:lnTo>
                  <a:pt x="9345418" y="0"/>
                </a:lnTo>
                <a:lnTo>
                  <a:pt x="8977879" y="579395"/>
                </a:lnTo>
                <a:lnTo>
                  <a:pt x="0" y="579395"/>
                </a:lnTo>
                <a:close/>
              </a:path>
            </a:pathLst>
          </a:custGeom>
          <a:pattFill prst="wdUpDiag">
            <a:fgClr>
              <a:srgbClr val="00449A"/>
            </a:fgClr>
            <a:bgClr>
              <a:srgbClr val="003A8F"/>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lvl="0" algn="ctr"/>
            <a:endParaRPr lang="zh-CN" altLang="en-US" sz="1800" dirty="0">
              <a:solidFill>
                <a:srgbClr val="0064B8"/>
              </a:solidFill>
            </a:endParaRPr>
          </a:p>
        </p:txBody>
      </p:sp>
      <p:grpSp>
        <p:nvGrpSpPr>
          <p:cNvPr id="4" name="组合 3"/>
          <p:cNvGrpSpPr/>
          <p:nvPr userDrawn="1"/>
        </p:nvGrpSpPr>
        <p:grpSpPr>
          <a:xfrm>
            <a:off x="443029" y="435937"/>
            <a:ext cx="257171" cy="208413"/>
            <a:chOff x="337460" y="322200"/>
            <a:chExt cx="257171" cy="208413"/>
          </a:xfrm>
        </p:grpSpPr>
        <p:sp>
          <p:nvSpPr>
            <p:cNvPr id="5" name="箭头: V 形 4"/>
            <p:cNvSpPr/>
            <p:nvPr userDrawn="1"/>
          </p:nvSpPr>
          <p:spPr>
            <a:xfrm>
              <a:off x="424769" y="322200"/>
              <a:ext cx="169862" cy="208413"/>
            </a:xfrm>
            <a:prstGeom prst="chevron">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6" name="任意多边形: 形状 5"/>
            <p:cNvSpPr/>
            <p:nvPr userDrawn="1"/>
          </p:nvSpPr>
          <p:spPr>
            <a:xfrm>
              <a:off x="371973" y="322200"/>
              <a:ext cx="120110" cy="208413"/>
            </a:xfrm>
            <a:custGeom>
              <a:avLst/>
              <a:gdLst>
                <a:gd name="connsiteX0" fmla="*/ 0 w 120110"/>
                <a:gd name="connsiteY0" fmla="*/ 0 h 208413"/>
                <a:gd name="connsiteX1" fmla="*/ 35179 w 120110"/>
                <a:gd name="connsiteY1" fmla="*/ 0 h 208413"/>
                <a:gd name="connsiteX2" fmla="*/ 120110 w 120110"/>
                <a:gd name="connsiteY2" fmla="*/ 104207 h 208413"/>
                <a:gd name="connsiteX3" fmla="*/ 35179 w 120110"/>
                <a:gd name="connsiteY3" fmla="*/ 208413 h 208413"/>
                <a:gd name="connsiteX4" fmla="*/ 0 w 120110"/>
                <a:gd name="connsiteY4" fmla="*/ 208413 h 208413"/>
                <a:gd name="connsiteX5" fmla="*/ 84931 w 120110"/>
                <a:gd name="connsiteY5" fmla="*/ 104207 h 208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110" h="208413">
                  <a:moveTo>
                    <a:pt x="0" y="0"/>
                  </a:moveTo>
                  <a:lnTo>
                    <a:pt x="35179" y="0"/>
                  </a:lnTo>
                  <a:lnTo>
                    <a:pt x="120110" y="104207"/>
                  </a:lnTo>
                  <a:lnTo>
                    <a:pt x="35179" y="208413"/>
                  </a:lnTo>
                  <a:lnTo>
                    <a:pt x="0" y="208413"/>
                  </a:lnTo>
                  <a:lnTo>
                    <a:pt x="84931" y="10420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7" name="任意多边形: 形状 6"/>
            <p:cNvSpPr/>
            <p:nvPr userDrawn="1"/>
          </p:nvSpPr>
          <p:spPr>
            <a:xfrm>
              <a:off x="337460" y="322200"/>
              <a:ext cx="101826" cy="208413"/>
            </a:xfrm>
            <a:custGeom>
              <a:avLst/>
              <a:gdLst>
                <a:gd name="connsiteX0" fmla="*/ 0 w 101826"/>
                <a:gd name="connsiteY0" fmla="*/ 0 h 208413"/>
                <a:gd name="connsiteX1" fmla="*/ 16895 w 101826"/>
                <a:gd name="connsiteY1" fmla="*/ 0 h 208413"/>
                <a:gd name="connsiteX2" fmla="*/ 101826 w 101826"/>
                <a:gd name="connsiteY2" fmla="*/ 104207 h 208413"/>
                <a:gd name="connsiteX3" fmla="*/ 16895 w 101826"/>
                <a:gd name="connsiteY3" fmla="*/ 208413 h 208413"/>
                <a:gd name="connsiteX4" fmla="*/ 0 w 101826"/>
                <a:gd name="connsiteY4" fmla="*/ 208413 h 208413"/>
                <a:gd name="connsiteX5" fmla="*/ 84931 w 101826"/>
                <a:gd name="connsiteY5" fmla="*/ 104207 h 208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826" h="208413">
                  <a:moveTo>
                    <a:pt x="0" y="0"/>
                  </a:moveTo>
                  <a:lnTo>
                    <a:pt x="16895" y="0"/>
                  </a:lnTo>
                  <a:lnTo>
                    <a:pt x="101826" y="104207"/>
                  </a:lnTo>
                  <a:lnTo>
                    <a:pt x="16895" y="208413"/>
                  </a:lnTo>
                  <a:lnTo>
                    <a:pt x="0" y="208413"/>
                  </a:lnTo>
                  <a:lnTo>
                    <a:pt x="84931" y="10420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grpSp>
      <p:sp>
        <p:nvSpPr>
          <p:cNvPr id="12" name="文本占位符 11"/>
          <p:cNvSpPr>
            <a:spLocks noGrp="1"/>
          </p:cNvSpPr>
          <p:nvPr>
            <p:ph type="body" sz="quarter" idx="12" hasCustomPrompt="1"/>
          </p:nvPr>
        </p:nvSpPr>
        <p:spPr>
          <a:xfrm>
            <a:off x="660401" y="315255"/>
            <a:ext cx="7601971" cy="507831"/>
          </a:xfrm>
          <a:prstGeom prst="rect">
            <a:avLst/>
          </a:prstGeom>
        </p:spPr>
        <p:txBody>
          <a:bodyPr/>
          <a:lstStyle>
            <a:lvl1pPr marL="0" indent="0">
              <a:buFontTx/>
              <a:buNone/>
              <a:defRPr sz="2100" b="1" spc="225">
                <a:solidFill>
                  <a:schemeClr val="bg1"/>
                </a:solidFill>
                <a:latin typeface="+mj-ea"/>
                <a:ea typeface="+mj-ea"/>
              </a:defRPr>
            </a:lvl1pPr>
            <a:lvl2pPr marL="342892" indent="0">
              <a:buFontTx/>
              <a:buNone/>
              <a:defRPr sz="2100" b="1">
                <a:solidFill>
                  <a:schemeClr val="bg1"/>
                </a:solidFill>
                <a:latin typeface="+mj-ea"/>
                <a:ea typeface="+mj-ea"/>
              </a:defRPr>
            </a:lvl2pPr>
            <a:lvl3pPr marL="685783" indent="0">
              <a:buFontTx/>
              <a:buNone/>
              <a:defRPr sz="2100" b="1">
                <a:solidFill>
                  <a:schemeClr val="bg1"/>
                </a:solidFill>
                <a:latin typeface="+mj-ea"/>
                <a:ea typeface="+mj-ea"/>
              </a:defRPr>
            </a:lvl3pPr>
            <a:lvl4pPr marL="1028675" indent="0">
              <a:buFontTx/>
              <a:buNone/>
              <a:defRPr sz="2100" b="1">
                <a:solidFill>
                  <a:schemeClr val="bg1"/>
                </a:solidFill>
                <a:latin typeface="+mj-ea"/>
                <a:ea typeface="+mj-ea"/>
              </a:defRPr>
            </a:lvl4pPr>
            <a:lvl5pPr marL="1371566" indent="0">
              <a:buFontTx/>
              <a:buNone/>
              <a:defRPr sz="2100" b="1">
                <a:solidFill>
                  <a:schemeClr val="bg1"/>
                </a:solidFill>
                <a:latin typeface="+mj-ea"/>
                <a:ea typeface="+mj-ea"/>
              </a:defRPr>
            </a:lvl5pPr>
          </a:lstStyle>
          <a:p>
            <a:pPr lvl="0"/>
            <a:r>
              <a:rPr lang="en-US" altLang="zh-CN" dirty="0"/>
              <a:t>Click to edit Master title style</a:t>
            </a:r>
          </a:p>
        </p:txBody>
      </p:sp>
      <p:sp>
        <p:nvSpPr>
          <p:cNvPr id="14" name="矩形 13"/>
          <p:cNvSpPr/>
          <p:nvPr userDrawn="1"/>
        </p:nvSpPr>
        <p:spPr>
          <a:xfrm>
            <a:off x="5133732" y="6381866"/>
            <a:ext cx="1906169" cy="276999"/>
          </a:xfrm>
          <a:prstGeom prst="rect">
            <a:avLst/>
          </a:prstGeom>
        </p:spPr>
        <p:txBody>
          <a:bodyPr wrap="square" anchor="ctr" anchorCtr="0">
            <a:spAutoFit/>
          </a:bodyPr>
          <a:lstStyle/>
          <a:p>
            <a:pPr algn="ctr"/>
            <a:r>
              <a:rPr lang="en-US" altLang="zh-CN" sz="1200" b="1" spc="225" dirty="0" smtClean="0">
                <a:solidFill>
                  <a:schemeClr val="tx2"/>
                </a:solidFill>
                <a:latin typeface="+mj-ea"/>
                <a:ea typeface="+mj-ea"/>
              </a:rPr>
              <a:t>《</a:t>
            </a:r>
            <a:r>
              <a:rPr lang="zh-CN" altLang="en-US" sz="1200" b="1" spc="225" dirty="0" smtClean="0">
                <a:solidFill>
                  <a:schemeClr val="tx2"/>
                </a:solidFill>
                <a:latin typeface="+mj-ea"/>
                <a:ea typeface="+mj-ea"/>
              </a:rPr>
              <a:t>操作系统</a:t>
            </a:r>
            <a:r>
              <a:rPr lang="en-US" altLang="zh-CN" sz="1200" b="1" spc="225" dirty="0" smtClean="0">
                <a:solidFill>
                  <a:schemeClr val="tx2"/>
                </a:solidFill>
                <a:latin typeface="+mj-ea"/>
                <a:ea typeface="+mj-ea"/>
              </a:rPr>
              <a:t>》</a:t>
            </a:r>
            <a:endParaRPr lang="zh-CN" altLang="en-US" sz="1200" b="1" spc="225" dirty="0">
              <a:solidFill>
                <a:schemeClr val="tx2"/>
              </a:solidFill>
              <a:latin typeface="+mj-ea"/>
              <a:ea typeface="+mj-ea"/>
            </a:endParaRPr>
          </a:p>
        </p:txBody>
      </p:sp>
      <p:grpSp>
        <p:nvGrpSpPr>
          <p:cNvPr id="17" name="组合 16"/>
          <p:cNvGrpSpPr/>
          <p:nvPr userDrawn="1"/>
        </p:nvGrpSpPr>
        <p:grpSpPr>
          <a:xfrm>
            <a:off x="666751" y="6520363"/>
            <a:ext cx="10858500" cy="0"/>
            <a:chOff x="666750" y="6520363"/>
            <a:chExt cx="10858500" cy="0"/>
          </a:xfrm>
        </p:grpSpPr>
        <p:cxnSp>
          <p:nvCxnSpPr>
            <p:cNvPr id="15" name="直接连接符 14"/>
            <p:cNvCxnSpPr/>
            <p:nvPr userDrawn="1"/>
          </p:nvCxnSpPr>
          <p:spPr>
            <a:xfrm flipH="1">
              <a:off x="7049084" y="6520363"/>
              <a:ext cx="4476166"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nvCxnSpPr>
          <p:spPr>
            <a:xfrm flipH="1">
              <a:off x="666750" y="6520363"/>
              <a:ext cx="4476166"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21" name="内容占位符 2"/>
          <p:cNvSpPr>
            <a:spLocks noGrp="1"/>
          </p:cNvSpPr>
          <p:nvPr>
            <p:ph sz="quarter" idx="13"/>
          </p:nvPr>
        </p:nvSpPr>
        <p:spPr>
          <a:xfrm>
            <a:off x="850903" y="1304139"/>
            <a:ext cx="10674351" cy="370501"/>
          </a:xfrm>
          <a:prstGeom prst="rect">
            <a:avLst/>
          </a:prstGeom>
        </p:spPr>
        <p:txBody>
          <a:bodyPr/>
          <a:lstStyle>
            <a:lvl1pPr marL="0" indent="0">
              <a:buFontTx/>
              <a:buNone/>
              <a:defRPr sz="1800" b="1">
                <a:solidFill>
                  <a:schemeClr val="tx2"/>
                </a:solidFill>
                <a:latin typeface="+mj-ea"/>
                <a:ea typeface="+mj-ea"/>
              </a:defRPr>
            </a:lvl1pPr>
            <a:lvl2pPr marL="342892" indent="0">
              <a:buFontTx/>
              <a:buNone/>
              <a:defRPr sz="1800" b="1">
                <a:solidFill>
                  <a:schemeClr val="tx1"/>
                </a:solidFill>
                <a:latin typeface="+mj-ea"/>
                <a:ea typeface="+mj-ea"/>
              </a:defRPr>
            </a:lvl2pPr>
            <a:lvl3pPr marL="685783" indent="0">
              <a:buFontTx/>
              <a:buNone/>
              <a:defRPr sz="1800" b="1">
                <a:solidFill>
                  <a:schemeClr val="tx1"/>
                </a:solidFill>
                <a:latin typeface="+mj-ea"/>
                <a:ea typeface="+mj-ea"/>
              </a:defRPr>
            </a:lvl3pPr>
            <a:lvl4pPr marL="1028675" indent="0">
              <a:buFontTx/>
              <a:buNone/>
              <a:defRPr sz="1800" b="1">
                <a:solidFill>
                  <a:schemeClr val="tx1"/>
                </a:solidFill>
                <a:latin typeface="+mj-ea"/>
                <a:ea typeface="+mj-ea"/>
              </a:defRPr>
            </a:lvl4pPr>
            <a:lvl5pPr marL="1371566" indent="0">
              <a:buFontTx/>
              <a:buNone/>
              <a:defRPr sz="1800" b="1">
                <a:solidFill>
                  <a:schemeClr val="tx1"/>
                </a:solidFill>
                <a:latin typeface="+mj-ea"/>
                <a:ea typeface="+mj-ea"/>
              </a:defRPr>
            </a:lvl5pPr>
          </a:lstStyle>
          <a:p>
            <a:pPr lvl="0"/>
            <a:r>
              <a:rPr lang="zh-CN" altLang="en-US" dirty="0"/>
              <a:t>单击此处编辑母版文本样式</a:t>
            </a:r>
          </a:p>
        </p:txBody>
      </p:sp>
      <p:pic>
        <p:nvPicPr>
          <p:cNvPr id="18" name="Picture 17"/>
          <p:cNvPicPr>
            <a:picLocks noChangeAspect="1"/>
          </p:cNvPicPr>
          <p:nvPr userDrawn="1"/>
        </p:nvPicPr>
        <p:blipFill>
          <a:blip r:embed="rId2"/>
          <a:stretch>
            <a:fillRect/>
          </a:stretch>
        </p:blipFill>
        <p:spPr>
          <a:xfrm>
            <a:off x="9795817" y="191048"/>
            <a:ext cx="1953155" cy="616409"/>
          </a:xfrm>
          <a:prstGeom prst="rect">
            <a:avLst/>
          </a:prstGeom>
        </p:spPr>
      </p:pic>
    </p:spTree>
    <p:extLst>
      <p:ext uri="{BB962C8B-B14F-4D97-AF65-F5344CB8AC3E}">
        <p14:creationId xmlns:p14="http://schemas.microsoft.com/office/powerpoint/2010/main" val="1296305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3.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hyperlink" Target="http://www.cqu.edu.cn/" TargetMode="Externa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2.png"/><Relationship Id="rId5" Type="http://schemas.openxmlformats.org/officeDocument/2006/relationships/slideLayout" Target="../slideLayouts/slideLayout5.xml"/><Relationship Id="rId10"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36" name="Picture 5" descr="E:\PAT 图片资源素材\PPT\待整理\精选 0 (13).jpg"/>
          <p:cNvPicPr>
            <a:picLocks noChangeAspect="1" noChangeArrowheads="1"/>
          </p:cNvPicPr>
          <p:nvPr userDrawn="1"/>
        </p:nvPicPr>
        <p:blipFill rotWithShape="1">
          <a:blip r:embed="rId10" cstate="print">
            <a:extLst>
              <a:ext uri="{28A0092B-C50C-407E-A947-70E740481C1C}">
                <a14:useLocalDpi xmlns:a14="http://schemas.microsoft.com/office/drawing/2010/main" val="0"/>
              </a:ext>
            </a:extLst>
          </a:blip>
          <a:srcRect t="5074" r="20205" b="3263"/>
          <a:stretch/>
        </p:blipFill>
        <p:spPr bwMode="auto">
          <a:xfrm rot="10800000" flipH="1" flipV="1">
            <a:off x="7137533" y="765173"/>
            <a:ext cx="5054468" cy="6092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梯形 34"/>
          <p:cNvSpPr/>
          <p:nvPr userDrawn="1"/>
        </p:nvSpPr>
        <p:spPr bwMode="auto">
          <a:xfrm rot="16200000">
            <a:off x="5702904" y="-5723923"/>
            <a:ext cx="786193" cy="12192000"/>
          </a:xfrm>
          <a:prstGeom prst="trapezoid">
            <a:avLst>
              <a:gd name="adj" fmla="val 0"/>
            </a:avLst>
          </a:prstGeom>
          <a:gradFill flip="none" rotWithShape="1">
            <a:gsLst>
              <a:gs pos="73000">
                <a:srgbClr val="FFFF00">
                  <a:lumMod val="0"/>
                  <a:lumOff val="100000"/>
                  <a:alpha val="47000"/>
                </a:srgbClr>
              </a:gs>
              <a:gs pos="90000">
                <a:srgbClr val="039ABD">
                  <a:alpha val="12000"/>
                </a:srgbClr>
              </a:gs>
              <a:gs pos="100000">
                <a:srgbClr val="92D050">
                  <a:lumMod val="0"/>
                  <a:alpha val="0"/>
                </a:srgbClr>
              </a:gs>
              <a:gs pos="47000">
                <a:srgbClr val="92D050">
                  <a:alpha val="0"/>
                </a:srgbClr>
              </a:gs>
              <a:gs pos="9000">
                <a:srgbClr val="FFC000">
                  <a:alpha val="59000"/>
                </a:srgbClr>
              </a:gs>
            </a:gsLst>
            <a:lin ang="5400000" scaled="0"/>
            <a:tileRect/>
          </a:gradFill>
          <a:ln>
            <a:noFill/>
          </a:ln>
          <a:effectLst>
            <a:outerShdw blurRad="381000" dist="114300" dir="5400000" algn="t" rotWithShape="0">
              <a:prstClr val="black">
                <a:alpha val="40000"/>
              </a:prstClr>
            </a:outerShdw>
          </a:effectLst>
          <a:extLst/>
        </p:spPr>
        <p:txBody>
          <a:bodyPr vert="horz" wrap="square" lIns="91440" tIns="45720" rIns="91440" bIns="45720" numCol="1" rtlCol="0" anchor="t" anchorCtr="0" compatLnSpc="1">
            <a:prstTxWarp prst="textNoShape">
              <a:avLst/>
            </a:prstTxWarp>
          </a:bodyPr>
          <a:lstStyle/>
          <a:p>
            <a:pPr algn="ctr"/>
            <a:endParaRPr lang="zh-CN" altLang="en-US" sz="1800"/>
          </a:p>
        </p:txBody>
      </p:sp>
      <p:sp>
        <p:nvSpPr>
          <p:cNvPr id="15" name="矩形 14"/>
          <p:cNvSpPr/>
          <p:nvPr userDrawn="1"/>
        </p:nvSpPr>
        <p:spPr bwMode="auto">
          <a:xfrm>
            <a:off x="0" y="765176"/>
            <a:ext cx="11567584" cy="5616575"/>
          </a:xfrm>
          <a:prstGeom prst="rect">
            <a:avLst/>
          </a:prstGeom>
          <a:solidFill>
            <a:schemeClr val="bg1">
              <a:alpha val="90000"/>
            </a:schemeClr>
          </a:solidFill>
          <a:ln>
            <a:noFill/>
          </a:ln>
          <a:extLst/>
        </p:spPr>
        <p:txBody>
          <a:bodyPr vert="horz" wrap="square" lIns="91440" tIns="45720" rIns="91440" bIns="45720" numCol="1" rtlCol="0" anchor="t" anchorCtr="0" compatLnSpc="1">
            <a:prstTxWarp prst="textNoShape">
              <a:avLst/>
            </a:prstTxWarp>
          </a:bodyPr>
          <a:lstStyle/>
          <a:p>
            <a:pPr algn="ctr"/>
            <a:endParaRPr lang="zh-CN" altLang="en-US" sz="1800"/>
          </a:p>
        </p:txBody>
      </p:sp>
      <p:sp>
        <p:nvSpPr>
          <p:cNvPr id="5" name="页脚占位符 4"/>
          <p:cNvSpPr>
            <a:spLocks noGrp="1"/>
          </p:cNvSpPr>
          <p:nvPr>
            <p:ph type="ftr" sz="quarter" idx="3"/>
          </p:nvPr>
        </p:nvSpPr>
        <p:spPr>
          <a:xfrm>
            <a:off x="4165600" y="6453189"/>
            <a:ext cx="3860800" cy="268287"/>
          </a:xfrm>
          <a:prstGeom prst="rect">
            <a:avLst/>
          </a:prstGeom>
          <a:solidFill>
            <a:srgbClr val="FFFFFF">
              <a:alpha val="69804"/>
            </a:srgbClr>
          </a:solidFill>
        </p:spPr>
        <p:txBody>
          <a:bodyPr vert="horz" lIns="91440" tIns="45720" rIns="91440" bIns="45720" rtlCol="0" anchor="ctr"/>
          <a:lstStyle>
            <a:lvl1pPr algn="ctr">
              <a:defRPr sz="900">
                <a:solidFill>
                  <a:schemeClr val="tx1"/>
                </a:solidFill>
                <a:latin typeface="Arial" pitchFamily="34" charset="0"/>
                <a:cs typeface="Arial" pitchFamily="34" charset="0"/>
              </a:defRPr>
            </a:lvl1pPr>
          </a:lstStyle>
          <a:p>
            <a:endParaRPr lang="zh-CN" altLang="en-US" dirty="0"/>
          </a:p>
        </p:txBody>
      </p:sp>
      <p:sp>
        <p:nvSpPr>
          <p:cNvPr id="14" name="文本占位符 13"/>
          <p:cNvSpPr>
            <a:spLocks noGrp="1"/>
          </p:cNvSpPr>
          <p:nvPr>
            <p:ph type="body" idx="1"/>
          </p:nvPr>
        </p:nvSpPr>
        <p:spPr>
          <a:xfrm flipH="1">
            <a:off x="624418" y="981076"/>
            <a:ext cx="10943167" cy="5400674"/>
          </a:xfrm>
          <a:prstGeom prst="rect">
            <a:avLst/>
          </a:prstGeom>
        </p:spPr>
        <p:txBody>
          <a:bodyPr vert="horz" lIns="91440" tIns="45720" rIns="91440" bIns="45720" rtlCol="0">
            <a:normAutofit/>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0" name="矩形 11"/>
          <p:cNvSpPr>
            <a:spLocks noChangeArrowheads="1"/>
          </p:cNvSpPr>
          <p:nvPr userDrawn="1"/>
        </p:nvSpPr>
        <p:spPr bwMode="auto">
          <a:xfrm>
            <a:off x="0" y="6864350"/>
            <a:ext cx="12192000" cy="287338"/>
          </a:xfrm>
          <a:prstGeom prst="rect">
            <a:avLst/>
          </a:prstGeom>
          <a:solidFill>
            <a:srgbClr val="BBBFC3">
              <a:alpha val="0"/>
            </a:srgbClr>
          </a:solidFill>
          <a:ln>
            <a:noFill/>
          </a:ln>
          <a:extLst/>
        </p:spPr>
        <p:txBody>
          <a:bodyPr anchor="ctr"/>
          <a:lstStyle/>
          <a:p>
            <a:pPr marL="622300"/>
            <a:endParaRPr lang="en-US" altLang="zh-CN" sz="1100" dirty="0">
              <a:solidFill>
                <a:schemeClr val="tx1"/>
              </a:solidFill>
              <a:cs typeface="Arial" charset="0"/>
            </a:endParaRPr>
          </a:p>
        </p:txBody>
      </p:sp>
      <p:sp>
        <p:nvSpPr>
          <p:cNvPr id="7" name="日期占位符 6"/>
          <p:cNvSpPr>
            <a:spLocks noGrp="1"/>
          </p:cNvSpPr>
          <p:nvPr>
            <p:ph type="dt" sz="half" idx="2"/>
          </p:nvPr>
        </p:nvSpPr>
        <p:spPr>
          <a:xfrm>
            <a:off x="8707968" y="6453189"/>
            <a:ext cx="2844800" cy="268287"/>
          </a:xfrm>
          <a:prstGeom prst="rect">
            <a:avLst/>
          </a:prstGeom>
          <a:solidFill>
            <a:srgbClr val="FFFFFF">
              <a:alpha val="69804"/>
            </a:srgbClr>
          </a:solidFill>
        </p:spPr>
        <p:txBody>
          <a:bodyPr vert="horz" lIns="91440" tIns="45720" rIns="91440" bIns="45720" rtlCol="0" anchor="ctr"/>
          <a:lstStyle>
            <a:lvl1pPr algn="r">
              <a:defRPr sz="900">
                <a:solidFill>
                  <a:schemeClr val="tx1"/>
                </a:solidFill>
              </a:defRPr>
            </a:lvl1pPr>
          </a:lstStyle>
          <a:p>
            <a:endParaRPr lang="zh-CN" altLang="en-US"/>
          </a:p>
        </p:txBody>
      </p:sp>
      <p:sp>
        <p:nvSpPr>
          <p:cNvPr id="6" name="灯片编号占位符 5"/>
          <p:cNvSpPr>
            <a:spLocks noGrp="1"/>
          </p:cNvSpPr>
          <p:nvPr>
            <p:ph type="sldNum" sz="quarter" idx="4"/>
          </p:nvPr>
        </p:nvSpPr>
        <p:spPr>
          <a:xfrm>
            <a:off x="624418" y="6453189"/>
            <a:ext cx="1343124" cy="268287"/>
          </a:xfrm>
          <a:prstGeom prst="rect">
            <a:avLst/>
          </a:prstGeom>
          <a:noFill/>
        </p:spPr>
        <p:txBody>
          <a:bodyPr vert="horz" lIns="91440" tIns="45720" rIns="91440" bIns="45720" rtlCol="0" anchor="ctr"/>
          <a:lstStyle>
            <a:lvl1pPr algn="l">
              <a:defRPr sz="900">
                <a:solidFill>
                  <a:schemeClr val="tx1"/>
                </a:solidFill>
                <a:latin typeface="Arial" pitchFamily="34" charset="0"/>
                <a:cs typeface="Arial" pitchFamily="34" charset="0"/>
              </a:defRPr>
            </a:lvl1pPr>
          </a:lstStyle>
          <a:p>
            <a:r>
              <a:rPr lang="en-US" altLang="zh-CN" smtClean="0"/>
              <a:t>P</a:t>
            </a:r>
            <a:fld id="{62DCC93C-90AC-48A1-9D9E-CBAB17A91522}" type="slidenum">
              <a:rPr lang="zh-CN" altLang="en-US" smtClean="0"/>
              <a:pPr/>
              <a:t>‹#›</a:t>
            </a:fld>
            <a:endParaRPr lang="zh-CN" altLang="en-US" dirty="0"/>
          </a:p>
        </p:txBody>
      </p:sp>
      <p:pic>
        <p:nvPicPr>
          <p:cNvPr id="27" name="Picture 2"/>
          <p:cNvPicPr>
            <a:picLocks noChangeAspect="1" noChangeArrowheads="1"/>
          </p:cNvPicPr>
          <p:nvPr userDrawn="1"/>
        </p:nvPicPr>
        <p:blipFill rotWithShape="1">
          <a:blip r:embed="rId11" cstate="print">
            <a:extLst>
              <a:ext uri="{28A0092B-C50C-407E-A947-70E740481C1C}">
                <a14:useLocalDpi xmlns:a14="http://schemas.microsoft.com/office/drawing/2010/main" val="0"/>
              </a:ext>
            </a:extLst>
          </a:blip>
          <a:stretch/>
        </p:blipFill>
        <p:spPr bwMode="auto">
          <a:xfrm>
            <a:off x="637118" y="6381751"/>
            <a:ext cx="10917767" cy="115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5" name="Picture 2"/>
          <p:cNvPicPr>
            <a:picLocks noChangeAspect="1" noChangeArrowheads="1"/>
          </p:cNvPicPr>
          <p:nvPr userDrawn="1"/>
        </p:nvPicPr>
        <p:blipFill rotWithShape="1">
          <a:blip r:embed="rId11" cstate="print">
            <a:extLst>
              <a:ext uri="{28A0092B-C50C-407E-A947-70E740481C1C}">
                <a14:useLocalDpi xmlns:a14="http://schemas.microsoft.com/office/drawing/2010/main" val="0"/>
              </a:ext>
            </a:extLst>
          </a:blip>
          <a:stretch/>
        </p:blipFill>
        <p:spPr bwMode="auto">
          <a:xfrm>
            <a:off x="0" y="765968"/>
            <a:ext cx="11554885" cy="122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标题占位符 12"/>
          <p:cNvSpPr>
            <a:spLocks noGrp="1"/>
          </p:cNvSpPr>
          <p:nvPr>
            <p:ph type="title"/>
          </p:nvPr>
        </p:nvSpPr>
        <p:spPr>
          <a:xfrm>
            <a:off x="637117" y="188641"/>
            <a:ext cx="9437587" cy="349250"/>
          </a:xfrm>
          <a:prstGeom prst="rect">
            <a:avLst/>
          </a:prstGeom>
        </p:spPr>
        <p:txBody>
          <a:bodyPr vert="horz" lIns="91440" tIns="45720" rIns="91440" bIns="45720" rtlCol="0" anchor="ctr">
            <a:noAutofit/>
          </a:bodyPr>
          <a:lstStyle/>
          <a:p>
            <a:r>
              <a:rPr lang="zh-CN" altLang="en-US" dirty="0" smtClean="0"/>
              <a:t>单击此处编辑母版标题样式</a:t>
            </a:r>
            <a:endParaRPr lang="zh-CN" altLang="en-US" dirty="0"/>
          </a:p>
        </p:txBody>
      </p:sp>
      <p:pic>
        <p:nvPicPr>
          <p:cNvPr id="25602" name="Picture 2" descr="http://www.cqu.edu.cn/Sites/CQUmain/Themes/Default/Images/logo.png">
            <a:hlinkClick r:id="rId12" tooltip="重庆大学"/>
          </p:cNvPr>
          <p:cNvPicPr>
            <a:picLocks noChangeAspect="1" noChangeArrowheads="1"/>
          </p:cNvPicPr>
          <p:nvPr userDrawn="1"/>
        </p:nvPicPr>
        <p:blipFill>
          <a:blip r:embed="rId13" cstate="print"/>
          <a:srcRect/>
          <a:stretch>
            <a:fillRect/>
          </a:stretch>
        </p:blipFill>
        <p:spPr bwMode="auto">
          <a:xfrm>
            <a:off x="9168342" y="66378"/>
            <a:ext cx="2330941" cy="554310"/>
          </a:xfrm>
          <a:prstGeom prst="rect">
            <a:avLst/>
          </a:prstGeom>
          <a:noFill/>
        </p:spPr>
      </p:pic>
    </p:spTree>
    <p:extLst>
      <p:ext uri="{BB962C8B-B14F-4D97-AF65-F5344CB8AC3E}">
        <p14:creationId xmlns:p14="http://schemas.microsoft.com/office/powerpoint/2010/main" val="354729344"/>
      </p:ext>
    </p:extLst>
  </p:cSld>
  <p:clrMap bg1="lt1" tx1="dk1" bg2="lt2" tx2="dk2" accent1="accent1" accent2="accent2" accent3="accent3" accent4="accent4" accent5="accent5" accent6="accent6" hlink="hlink" folHlink="folHlink"/>
  <p:sldLayoutIdLst>
    <p:sldLayoutId id="2147483649" r:id="rId1"/>
    <p:sldLayoutId id="2147483666" r:id="rId2"/>
    <p:sldLayoutId id="2147483663" r:id="rId3"/>
    <p:sldLayoutId id="2147483662" r:id="rId4"/>
    <p:sldLayoutId id="2147483667" r:id="rId5"/>
    <p:sldLayoutId id="2147483660" r:id="rId6"/>
    <p:sldLayoutId id="2147483668" r:id="rId7"/>
    <p:sldLayoutId id="2147483669" r:id="rId8"/>
  </p:sldLayoutIdLst>
  <p:timing>
    <p:tnLst>
      <p:par>
        <p:cTn id="1" dur="indefinite" restart="never" nodeType="tmRoot"/>
      </p:par>
    </p:tnLst>
  </p:timing>
  <p:hf hdr="0" ftr="0" dt="0"/>
  <p:txStyles>
    <p:titleStyle>
      <a:lvl1pPr algn="l" defTabSz="914400" rtl="0" eaLnBrk="1" latinLnBrk="0" hangingPunct="1">
        <a:spcBef>
          <a:spcPct val="0"/>
        </a:spcBef>
        <a:buNone/>
        <a:defRPr sz="2800" b="1" kern="1200">
          <a:solidFill>
            <a:schemeClr val="tx1"/>
          </a:solidFill>
          <a:latin typeface="+mn-lt"/>
          <a:ea typeface="+mj-ea"/>
          <a:cs typeface="+mj-cs"/>
        </a:defRPr>
      </a:lvl1pPr>
    </p:titleStyle>
    <p:bodyStyle>
      <a:lvl1pPr marL="342900" indent="-342900" algn="l" defTabSz="914400" rtl="0" eaLnBrk="1" latinLnBrk="0" hangingPunct="1">
        <a:lnSpc>
          <a:spcPct val="120000"/>
        </a:lnSpc>
        <a:spcBef>
          <a:spcPct val="20000"/>
        </a:spcBef>
        <a:buFont typeface="Arial" pitchFamily="34" charset="0"/>
        <a:buChar char="•"/>
        <a:defRPr sz="1800" kern="1200">
          <a:solidFill>
            <a:schemeClr val="tx1"/>
          </a:solidFill>
          <a:latin typeface="+mn-lt"/>
          <a:ea typeface="+mj-ea"/>
          <a:cs typeface="+mn-cs"/>
        </a:defRPr>
      </a:lvl1pPr>
      <a:lvl2pPr marL="742950" indent="-285750" algn="l" defTabSz="914400" rtl="0" eaLnBrk="1" latinLnBrk="0" hangingPunct="1">
        <a:lnSpc>
          <a:spcPct val="120000"/>
        </a:lnSpc>
        <a:spcBef>
          <a:spcPct val="20000"/>
        </a:spcBef>
        <a:buFont typeface="Arial" pitchFamily="34" charset="0"/>
        <a:buChar char="–"/>
        <a:defRPr sz="1600" kern="1200">
          <a:solidFill>
            <a:schemeClr val="tx1"/>
          </a:solidFill>
          <a:latin typeface="+mn-lt"/>
          <a:ea typeface="+mj-ea"/>
          <a:cs typeface="+mn-cs"/>
        </a:defRPr>
      </a:lvl2pPr>
      <a:lvl3pPr marL="1143000" indent="-228600" algn="l" defTabSz="914400" rtl="0" eaLnBrk="1" latinLnBrk="0" hangingPunct="1">
        <a:lnSpc>
          <a:spcPct val="120000"/>
        </a:lnSpc>
        <a:spcBef>
          <a:spcPct val="20000"/>
        </a:spcBef>
        <a:buFont typeface="Arial" pitchFamily="34" charset="0"/>
        <a:buChar char="•"/>
        <a:defRPr sz="1400" kern="1200">
          <a:solidFill>
            <a:schemeClr val="tx1"/>
          </a:solidFill>
          <a:latin typeface="+mn-lt"/>
          <a:ea typeface="+mj-ea"/>
          <a:cs typeface="+mn-cs"/>
        </a:defRPr>
      </a:lvl3pPr>
      <a:lvl4pPr marL="1600200" indent="-228600" algn="l" defTabSz="914400" rtl="0" eaLnBrk="1" latinLnBrk="0" hangingPunct="1">
        <a:lnSpc>
          <a:spcPct val="120000"/>
        </a:lnSpc>
        <a:spcBef>
          <a:spcPct val="20000"/>
        </a:spcBef>
        <a:buFont typeface="Arial" pitchFamily="34" charset="0"/>
        <a:buChar char="–"/>
        <a:defRPr sz="1200" kern="1200">
          <a:solidFill>
            <a:schemeClr val="tx1"/>
          </a:solidFill>
          <a:latin typeface="+mn-lt"/>
          <a:ea typeface="+mj-ea"/>
          <a:cs typeface="+mn-cs"/>
        </a:defRPr>
      </a:lvl4pPr>
      <a:lvl5pPr marL="2057400" indent="-228600" algn="l" defTabSz="914400" rtl="0" eaLnBrk="1" latinLnBrk="0" hangingPunct="1">
        <a:lnSpc>
          <a:spcPct val="120000"/>
        </a:lnSpc>
        <a:spcBef>
          <a:spcPct val="20000"/>
        </a:spcBef>
        <a:buFont typeface="Arial" pitchFamily="34" charset="0"/>
        <a:buChar char="»"/>
        <a:defRPr sz="1200" kern="1200">
          <a:solidFill>
            <a:schemeClr val="tx1"/>
          </a:solidFill>
          <a:latin typeface="+mn-lt"/>
          <a:ea typeface="+mj-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3.xml"/><Relationship Id="rId4" Type="http://schemas.openxmlformats.org/officeDocument/2006/relationships/image" Target="../media/image2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4.xml"/><Relationship Id="rId4" Type="http://schemas.openxmlformats.org/officeDocument/2006/relationships/image" Target="../media/image38.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3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image" Target="../media/image42.png"/><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51.png"/></Relationships>
</file>

<file path=ppt/slides/_rels/slide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www.cqu.edu.cn/" TargetMode="Externa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8.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919536" y="1916832"/>
            <a:ext cx="5328592" cy="639678"/>
          </a:xfrm>
        </p:spPr>
        <p:txBody>
          <a:bodyPr>
            <a:noAutofit/>
          </a:bodyPr>
          <a:lstStyle/>
          <a:p>
            <a:pPr marL="342900" indent="-342900" fontAlgn="base">
              <a:lnSpc>
                <a:spcPct val="110000"/>
              </a:lnSpc>
              <a:spcAft>
                <a:spcPct val="0"/>
              </a:spcAft>
            </a:pPr>
            <a:r>
              <a:rPr lang="en-US" altLang="zh-CN" kern="0" dirty="0">
                <a:solidFill>
                  <a:srgbClr val="C00000"/>
                </a:solidFill>
                <a:latin typeface="方正正大黑简体" panose="02000000000000000000" pitchFamily="2" charset="-122"/>
                <a:ea typeface="方正正大黑简体" panose="02000000000000000000" pitchFamily="2" charset="-122"/>
              </a:rPr>
              <a:t>Java</a:t>
            </a:r>
            <a:r>
              <a:rPr lang="zh-CN" altLang="en-US" kern="0" dirty="0">
                <a:solidFill>
                  <a:srgbClr val="C00000"/>
                </a:solidFill>
                <a:latin typeface="方正正大黑简体" panose="02000000000000000000" pitchFamily="2" charset="-122"/>
                <a:ea typeface="方正正大黑简体" panose="02000000000000000000" pitchFamily="2" charset="-122"/>
              </a:rPr>
              <a:t>程序设计</a:t>
            </a:r>
            <a:endParaRPr lang="en-US" altLang="zh-CN" kern="0" dirty="0">
              <a:solidFill>
                <a:srgbClr val="C00000"/>
              </a:solidFill>
              <a:latin typeface="方正正大黑简体" panose="02000000000000000000" pitchFamily="2" charset="-122"/>
              <a:ea typeface="方正正大黑简体" panose="02000000000000000000" pitchFamily="2" charset="-122"/>
            </a:endParaRPr>
          </a:p>
        </p:txBody>
      </p:sp>
      <p:sp>
        <p:nvSpPr>
          <p:cNvPr id="3" name="副标题 2"/>
          <p:cNvSpPr>
            <a:spLocks noGrp="1"/>
          </p:cNvSpPr>
          <p:nvPr>
            <p:ph type="subTitle" idx="1"/>
          </p:nvPr>
        </p:nvSpPr>
        <p:spPr>
          <a:xfrm>
            <a:off x="2711624" y="3284984"/>
            <a:ext cx="4320480" cy="576064"/>
          </a:xfrm>
        </p:spPr>
        <p:txBody>
          <a:bodyPr>
            <a:noAutofit/>
          </a:bodyPr>
          <a:lstStyle/>
          <a:p>
            <a:pPr lvl="0" algn="r"/>
            <a:r>
              <a:rPr lang="zh-CN" altLang="en-US" b="1" dirty="0"/>
              <a:t>第</a:t>
            </a:r>
            <a:r>
              <a:rPr lang="en-US" altLang="zh-CN" b="1" dirty="0"/>
              <a:t>9</a:t>
            </a:r>
            <a:r>
              <a:rPr lang="zh-CN" altLang="en-US" b="1" dirty="0"/>
              <a:t>章  多线程</a:t>
            </a:r>
            <a:endParaRPr lang="en-US" altLang="zh-CN" b="1" dirty="0"/>
          </a:p>
        </p:txBody>
      </p:sp>
      <p:sp>
        <p:nvSpPr>
          <p:cNvPr id="5" name="矩形 4"/>
          <p:cNvSpPr/>
          <p:nvPr/>
        </p:nvSpPr>
        <p:spPr>
          <a:xfrm>
            <a:off x="9696400" y="16351"/>
            <a:ext cx="648072" cy="230832"/>
          </a:xfrm>
          <a:prstGeom prst="rect">
            <a:avLst/>
          </a:prstGeom>
        </p:spPr>
        <p:txBody>
          <a:bodyPr wrap="square">
            <a:spAutoFit/>
          </a:bodyPr>
          <a:lstStyle/>
          <a:p>
            <a:r>
              <a:rPr lang="en-US" altLang="zh-CN" sz="100" dirty="0">
                <a:solidFill>
                  <a:prstClr val="white"/>
                </a:solidFill>
                <a:latin typeface="Calibri"/>
                <a:ea typeface="宋体"/>
              </a:rPr>
              <a:t>PPT</a:t>
            </a:r>
            <a:r>
              <a:rPr lang="zh-CN" altLang="en-US" sz="100" dirty="0">
                <a:solidFill>
                  <a:prstClr val="white"/>
                </a:solidFill>
                <a:latin typeface="Calibri"/>
                <a:ea typeface="宋体"/>
              </a:rPr>
              <a:t>模板下载：</a:t>
            </a:r>
            <a:r>
              <a:rPr lang="en-US" altLang="zh-CN" sz="100" dirty="0">
                <a:solidFill>
                  <a:prstClr val="white"/>
                </a:solidFill>
                <a:latin typeface="Calibri"/>
                <a:ea typeface="宋体"/>
              </a:rPr>
              <a:t>www.1ppt.com/moban/     </a:t>
            </a:r>
            <a:r>
              <a:rPr lang="zh-CN" altLang="en-US" sz="100" dirty="0">
                <a:solidFill>
                  <a:prstClr val="white"/>
                </a:solidFill>
                <a:latin typeface="Calibri"/>
                <a:ea typeface="宋体"/>
              </a:rPr>
              <a:t>行业</a:t>
            </a:r>
            <a:r>
              <a:rPr lang="en-US" altLang="zh-CN" sz="100" dirty="0">
                <a:solidFill>
                  <a:prstClr val="white"/>
                </a:solidFill>
                <a:latin typeface="Calibri"/>
                <a:ea typeface="宋体"/>
              </a:rPr>
              <a:t>PPT</a:t>
            </a:r>
            <a:r>
              <a:rPr lang="zh-CN" altLang="en-US" sz="100" dirty="0">
                <a:solidFill>
                  <a:prstClr val="white"/>
                </a:solidFill>
                <a:latin typeface="Calibri"/>
                <a:ea typeface="宋体"/>
              </a:rPr>
              <a:t>模板：</a:t>
            </a:r>
            <a:r>
              <a:rPr lang="en-US" altLang="zh-CN" sz="100" dirty="0">
                <a:solidFill>
                  <a:prstClr val="white"/>
                </a:solidFill>
                <a:latin typeface="Calibri"/>
                <a:ea typeface="宋体"/>
              </a:rPr>
              <a:t>www.1ppt.com/hangye/ </a:t>
            </a:r>
          </a:p>
          <a:p>
            <a:r>
              <a:rPr lang="zh-CN" altLang="en-US" sz="100" dirty="0">
                <a:solidFill>
                  <a:prstClr val="white"/>
                </a:solidFill>
                <a:latin typeface="Calibri"/>
                <a:ea typeface="宋体"/>
              </a:rPr>
              <a:t>节日</a:t>
            </a:r>
            <a:r>
              <a:rPr lang="en-US" altLang="zh-CN" sz="100" dirty="0">
                <a:solidFill>
                  <a:prstClr val="white"/>
                </a:solidFill>
                <a:latin typeface="Calibri"/>
                <a:ea typeface="宋体"/>
              </a:rPr>
              <a:t>PPT</a:t>
            </a:r>
            <a:r>
              <a:rPr lang="zh-CN" altLang="en-US" sz="100" dirty="0">
                <a:solidFill>
                  <a:prstClr val="white"/>
                </a:solidFill>
                <a:latin typeface="Calibri"/>
                <a:ea typeface="宋体"/>
              </a:rPr>
              <a:t>模板：</a:t>
            </a:r>
            <a:r>
              <a:rPr lang="en-US" altLang="zh-CN" sz="100" dirty="0">
                <a:solidFill>
                  <a:prstClr val="white"/>
                </a:solidFill>
                <a:latin typeface="Calibri"/>
                <a:ea typeface="宋体"/>
              </a:rPr>
              <a:t>www.1ppt.com/jieri/           PPT</a:t>
            </a:r>
            <a:r>
              <a:rPr lang="zh-CN" altLang="en-US" sz="100" dirty="0">
                <a:solidFill>
                  <a:prstClr val="white"/>
                </a:solidFill>
                <a:latin typeface="Calibri"/>
                <a:ea typeface="宋体"/>
              </a:rPr>
              <a:t>素材下载：</a:t>
            </a:r>
            <a:r>
              <a:rPr lang="en-US" altLang="zh-CN" sz="100" dirty="0">
                <a:solidFill>
                  <a:prstClr val="white"/>
                </a:solidFill>
                <a:latin typeface="Calibri"/>
                <a:ea typeface="宋体"/>
              </a:rPr>
              <a:t>www.1ppt.com/sucai/</a:t>
            </a:r>
          </a:p>
          <a:p>
            <a:r>
              <a:rPr lang="en-US" altLang="zh-CN" sz="100" dirty="0">
                <a:solidFill>
                  <a:prstClr val="white"/>
                </a:solidFill>
                <a:latin typeface="Calibri"/>
                <a:ea typeface="宋体"/>
              </a:rPr>
              <a:t>PPT</a:t>
            </a:r>
            <a:r>
              <a:rPr lang="zh-CN" altLang="en-US" sz="100" dirty="0">
                <a:solidFill>
                  <a:prstClr val="white"/>
                </a:solidFill>
                <a:latin typeface="Calibri"/>
                <a:ea typeface="宋体"/>
              </a:rPr>
              <a:t>背景图片：</a:t>
            </a:r>
            <a:r>
              <a:rPr lang="en-US" altLang="zh-CN" sz="100" dirty="0">
                <a:solidFill>
                  <a:prstClr val="white"/>
                </a:solidFill>
                <a:latin typeface="Calibri"/>
                <a:ea typeface="宋体"/>
              </a:rPr>
              <a:t>www.1ppt.com/beijing/      PPT</a:t>
            </a:r>
            <a:r>
              <a:rPr lang="zh-CN" altLang="en-US" sz="100" dirty="0">
                <a:solidFill>
                  <a:prstClr val="white"/>
                </a:solidFill>
                <a:latin typeface="Calibri"/>
                <a:ea typeface="宋体"/>
              </a:rPr>
              <a:t>图表下载：</a:t>
            </a:r>
            <a:r>
              <a:rPr lang="en-US" altLang="zh-CN" sz="100" dirty="0">
                <a:solidFill>
                  <a:prstClr val="white"/>
                </a:solidFill>
                <a:latin typeface="Calibri"/>
                <a:ea typeface="宋体"/>
              </a:rPr>
              <a:t>www.1ppt.com/tubiao/      </a:t>
            </a:r>
          </a:p>
          <a:p>
            <a:r>
              <a:rPr lang="zh-CN" altLang="en-US" sz="100" dirty="0">
                <a:solidFill>
                  <a:prstClr val="white"/>
                </a:solidFill>
                <a:latin typeface="Calibri"/>
                <a:ea typeface="宋体"/>
              </a:rPr>
              <a:t>优秀</a:t>
            </a:r>
            <a:r>
              <a:rPr lang="en-US" altLang="zh-CN" sz="100" dirty="0">
                <a:solidFill>
                  <a:prstClr val="white"/>
                </a:solidFill>
                <a:latin typeface="Calibri"/>
                <a:ea typeface="宋体"/>
              </a:rPr>
              <a:t>PPT</a:t>
            </a:r>
            <a:r>
              <a:rPr lang="zh-CN" altLang="en-US" sz="100" dirty="0">
                <a:solidFill>
                  <a:prstClr val="white"/>
                </a:solidFill>
                <a:latin typeface="Calibri"/>
                <a:ea typeface="宋体"/>
              </a:rPr>
              <a:t>下载：</a:t>
            </a:r>
            <a:r>
              <a:rPr lang="en-US" altLang="zh-CN" sz="100" dirty="0">
                <a:solidFill>
                  <a:prstClr val="white"/>
                </a:solidFill>
                <a:latin typeface="Calibri"/>
                <a:ea typeface="宋体"/>
              </a:rPr>
              <a:t>www.1ppt.com/xiazai/        PPT</a:t>
            </a:r>
            <a:r>
              <a:rPr lang="zh-CN" altLang="en-US" sz="100" dirty="0">
                <a:solidFill>
                  <a:prstClr val="white"/>
                </a:solidFill>
                <a:latin typeface="Calibri"/>
                <a:ea typeface="宋体"/>
              </a:rPr>
              <a:t>教程： </a:t>
            </a:r>
            <a:r>
              <a:rPr lang="en-US" altLang="zh-CN" sz="100" dirty="0">
                <a:solidFill>
                  <a:prstClr val="white"/>
                </a:solidFill>
                <a:latin typeface="Calibri"/>
                <a:ea typeface="宋体"/>
              </a:rPr>
              <a:t>www.1ppt.com/powerpoint/      </a:t>
            </a:r>
          </a:p>
          <a:p>
            <a:r>
              <a:rPr lang="en-US" altLang="zh-CN" sz="100" dirty="0">
                <a:solidFill>
                  <a:prstClr val="white"/>
                </a:solidFill>
                <a:latin typeface="Calibri"/>
                <a:ea typeface="宋体"/>
              </a:rPr>
              <a:t>Word</a:t>
            </a:r>
            <a:r>
              <a:rPr lang="zh-CN" altLang="en-US" sz="100" dirty="0">
                <a:solidFill>
                  <a:prstClr val="white"/>
                </a:solidFill>
                <a:latin typeface="Calibri"/>
                <a:ea typeface="宋体"/>
              </a:rPr>
              <a:t>教程： </a:t>
            </a:r>
            <a:r>
              <a:rPr lang="en-US" altLang="zh-CN" sz="100" dirty="0">
                <a:solidFill>
                  <a:prstClr val="white"/>
                </a:solidFill>
                <a:latin typeface="Calibri"/>
                <a:ea typeface="宋体"/>
              </a:rPr>
              <a:t>www.1ppt.com/word/              Excel</a:t>
            </a:r>
            <a:r>
              <a:rPr lang="zh-CN" altLang="en-US" sz="100" dirty="0">
                <a:solidFill>
                  <a:prstClr val="white"/>
                </a:solidFill>
                <a:latin typeface="Calibri"/>
                <a:ea typeface="宋体"/>
              </a:rPr>
              <a:t>教程：</a:t>
            </a:r>
            <a:r>
              <a:rPr lang="en-US" altLang="zh-CN" sz="100" dirty="0">
                <a:solidFill>
                  <a:prstClr val="white"/>
                </a:solidFill>
                <a:latin typeface="Calibri"/>
                <a:ea typeface="宋体"/>
              </a:rPr>
              <a:t>www.1ppt.com/excel/  </a:t>
            </a:r>
          </a:p>
          <a:p>
            <a:r>
              <a:rPr lang="zh-CN" altLang="en-US" sz="100" dirty="0">
                <a:solidFill>
                  <a:prstClr val="white"/>
                </a:solidFill>
                <a:latin typeface="Calibri"/>
                <a:ea typeface="宋体"/>
              </a:rPr>
              <a:t>资料下载：</a:t>
            </a:r>
            <a:r>
              <a:rPr lang="en-US" altLang="zh-CN" sz="100" dirty="0">
                <a:solidFill>
                  <a:prstClr val="white"/>
                </a:solidFill>
                <a:latin typeface="Calibri"/>
                <a:ea typeface="宋体"/>
              </a:rPr>
              <a:t>www.1ppt.com/ziliao/                PPT</a:t>
            </a:r>
            <a:r>
              <a:rPr lang="zh-CN" altLang="en-US" sz="100" dirty="0">
                <a:solidFill>
                  <a:prstClr val="white"/>
                </a:solidFill>
                <a:latin typeface="Calibri"/>
                <a:ea typeface="宋体"/>
              </a:rPr>
              <a:t>课件下载：</a:t>
            </a:r>
            <a:r>
              <a:rPr lang="en-US" altLang="zh-CN" sz="100" dirty="0">
                <a:solidFill>
                  <a:prstClr val="white"/>
                </a:solidFill>
                <a:latin typeface="Calibri"/>
                <a:ea typeface="宋体"/>
              </a:rPr>
              <a:t>www.1ppt.com/kejian/ </a:t>
            </a:r>
          </a:p>
          <a:p>
            <a:r>
              <a:rPr lang="zh-CN" altLang="en-US" sz="100" dirty="0">
                <a:solidFill>
                  <a:prstClr val="white"/>
                </a:solidFill>
                <a:latin typeface="Calibri"/>
                <a:ea typeface="宋体"/>
              </a:rPr>
              <a:t>范文下载：</a:t>
            </a:r>
            <a:r>
              <a:rPr lang="en-US" altLang="zh-CN" sz="100" dirty="0">
                <a:solidFill>
                  <a:prstClr val="white"/>
                </a:solidFill>
                <a:latin typeface="Calibri"/>
                <a:ea typeface="宋体"/>
              </a:rPr>
              <a:t>www.1ppt.com/fanwen/             </a:t>
            </a:r>
            <a:r>
              <a:rPr lang="zh-CN" altLang="en-US" sz="100" dirty="0">
                <a:solidFill>
                  <a:prstClr val="white"/>
                </a:solidFill>
                <a:latin typeface="Calibri"/>
                <a:ea typeface="宋体"/>
              </a:rPr>
              <a:t>试卷下载：</a:t>
            </a:r>
            <a:r>
              <a:rPr lang="en-US" altLang="zh-CN" sz="100" dirty="0">
                <a:solidFill>
                  <a:prstClr val="white"/>
                </a:solidFill>
                <a:latin typeface="Calibri"/>
                <a:ea typeface="宋体"/>
              </a:rPr>
              <a:t>www.1ppt.com/shiti/  </a:t>
            </a:r>
          </a:p>
          <a:p>
            <a:r>
              <a:rPr lang="zh-CN" altLang="en-US" sz="100" dirty="0">
                <a:solidFill>
                  <a:prstClr val="white"/>
                </a:solidFill>
                <a:latin typeface="Calibri"/>
                <a:ea typeface="宋体"/>
              </a:rPr>
              <a:t>教案下载：</a:t>
            </a:r>
            <a:r>
              <a:rPr lang="en-US" altLang="zh-CN" sz="100" dirty="0">
                <a:solidFill>
                  <a:prstClr val="white"/>
                </a:solidFill>
                <a:latin typeface="Calibri"/>
                <a:ea typeface="宋体"/>
              </a:rPr>
              <a:t>www.1ppt.com/jiaoan/  </a:t>
            </a:r>
          </a:p>
          <a:p>
            <a:r>
              <a:rPr lang="en-US" altLang="zh-CN" sz="100" dirty="0">
                <a:solidFill>
                  <a:prstClr val="white"/>
                </a:solidFill>
                <a:latin typeface="Calibri"/>
                <a:ea typeface="宋体"/>
              </a:rPr>
              <a:t> </a:t>
            </a:r>
            <a:endParaRPr lang="zh-CN" altLang="en-US" sz="100" dirty="0">
              <a:solidFill>
                <a:prstClr val="white"/>
              </a:solidFill>
              <a:latin typeface="Calibri"/>
              <a:ea typeface="宋体"/>
            </a:endParaRPr>
          </a:p>
        </p:txBody>
      </p:sp>
    </p:spTree>
    <p:extLst>
      <p:ext uri="{BB962C8B-B14F-4D97-AF65-F5344CB8AC3E}">
        <p14:creationId xmlns:p14="http://schemas.microsoft.com/office/powerpoint/2010/main" val="134727802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p:cNvSpPr>
            <a:spLocks noGrp="1"/>
          </p:cNvSpPr>
          <p:nvPr>
            <p:ph type="body" sz="quarter" idx="12"/>
          </p:nvPr>
        </p:nvSpPr>
        <p:spPr>
          <a:xfrm>
            <a:off x="1055440" y="299728"/>
            <a:ext cx="2441199" cy="507831"/>
          </a:xfrm>
        </p:spPr>
        <p:txBody>
          <a:bodyPr/>
          <a:lstStyle/>
          <a:p>
            <a:r>
              <a:rPr lang="zh-CN" altLang="en-US" dirty="0" smtClean="0">
                <a:latin typeface="华文楷体" panose="02010600040101010101" pitchFamily="2" charset="-122"/>
                <a:ea typeface="华文楷体" panose="02010600040101010101" pitchFamily="2" charset="-122"/>
              </a:rPr>
              <a:t>什么是线程</a:t>
            </a:r>
            <a:endParaRPr lang="zh-CN" altLang="zh-CN" dirty="0">
              <a:latin typeface="华文楷体" panose="02010600040101010101" pitchFamily="2" charset="-122"/>
              <a:ea typeface="华文楷体" panose="02010600040101010101" pitchFamily="2" charset="-122"/>
            </a:endParaRPr>
          </a:p>
          <a:p>
            <a:endParaRPr lang="zh-CN" altLang="en-US" dirty="0">
              <a:latin typeface="华文楷体" panose="02010600040101010101" pitchFamily="2" charset="-122"/>
              <a:ea typeface="华文楷体" panose="02010600040101010101" pitchFamily="2" charset="-122"/>
            </a:endParaRPr>
          </a:p>
        </p:txBody>
      </p:sp>
      <p:sp>
        <p:nvSpPr>
          <p:cNvPr id="2" name="矩形 1"/>
          <p:cNvSpPr/>
          <p:nvPr/>
        </p:nvSpPr>
        <p:spPr>
          <a:xfrm>
            <a:off x="1973919" y="1052648"/>
            <a:ext cx="8189258" cy="1477328"/>
          </a:xfrm>
          <a:prstGeom prst="rect">
            <a:avLst/>
          </a:prstGeom>
        </p:spPr>
        <p:txBody>
          <a:bodyPr wrap="square">
            <a:spAutoFit/>
          </a:bodyPr>
          <a:lstStyle/>
          <a:p>
            <a:pPr indent="266700" algn="just">
              <a:lnSpc>
                <a:spcPct val="125000"/>
              </a:lnSpc>
            </a:pPr>
            <a:r>
              <a:rPr lang="en-US" altLang="zh-CN" b="1" kern="100" dirty="0">
                <a:latin typeface="华文楷体" panose="02010600040101010101" pitchFamily="2" charset="-122"/>
                <a:ea typeface="华文楷体" panose="02010600040101010101" pitchFamily="2" charset="-122"/>
              </a:rPr>
              <a:t>    </a:t>
            </a:r>
            <a:r>
              <a:rPr lang="zh-CN" altLang="zh-CN" b="1" kern="100" dirty="0">
                <a:latin typeface="华文楷体" panose="02010600040101010101" pitchFamily="2" charset="-122"/>
                <a:ea typeface="华文楷体" panose="02010600040101010101" pitchFamily="2" charset="-122"/>
              </a:rPr>
              <a:t>线程又被称为轻型进程，在引入了线程的系统中，线程是一个可以独立执行和调度的基本单位，但不再是拥有资源的独立单位。他只拥有少量运行中必不可少的资源（如程序计数器、一组寄存器和栈），它可与同属一个进程的线程共享该进程拥有的所有资源。</a:t>
            </a:r>
          </a:p>
        </p:txBody>
      </p:sp>
      <p:pic>
        <p:nvPicPr>
          <p:cNvPr id="10" name="图片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04632" y="2833017"/>
            <a:ext cx="3510579" cy="3954294"/>
          </a:xfrm>
          <a:prstGeom prst="rect">
            <a:avLst/>
          </a:prstGeom>
        </p:spPr>
      </p:pic>
      <p:sp>
        <p:nvSpPr>
          <p:cNvPr id="11" name="矩形 10"/>
          <p:cNvSpPr/>
          <p:nvPr/>
        </p:nvSpPr>
        <p:spPr>
          <a:xfrm>
            <a:off x="1661888" y="3283956"/>
            <a:ext cx="2262158" cy="646331"/>
          </a:xfrm>
          <a:prstGeom prst="rect">
            <a:avLst/>
          </a:prstGeom>
        </p:spPr>
        <p:txBody>
          <a:bodyPr wrap="none">
            <a:spAutoFit/>
          </a:bodyPr>
          <a:lstStyle/>
          <a:p>
            <a:r>
              <a:rPr lang="zh-CN" altLang="zh-CN" b="1" kern="100" dirty="0">
                <a:solidFill>
                  <a:srgbClr val="FF0000"/>
                </a:solidFill>
                <a:latin typeface="华文楷体" panose="02010600040101010101" pitchFamily="2" charset="-122"/>
                <a:ea typeface="华文楷体" panose="02010600040101010101" pitchFamily="2" charset="-122"/>
                <a:cs typeface="Times New Roman" panose="02020603050405020304" pitchFamily="18" charset="0"/>
              </a:rPr>
              <a:t>传统的进程等效于只</a:t>
            </a:r>
            <a:endParaRPr lang="en-US" altLang="zh-CN" b="1" kern="100" dirty="0">
              <a:solidFill>
                <a:srgbClr val="FF0000"/>
              </a:solidFill>
              <a:latin typeface="华文楷体" panose="02010600040101010101" pitchFamily="2" charset="-122"/>
              <a:ea typeface="华文楷体" panose="02010600040101010101" pitchFamily="2" charset="-122"/>
              <a:cs typeface="Times New Roman" panose="02020603050405020304" pitchFamily="18" charset="0"/>
            </a:endParaRPr>
          </a:p>
          <a:p>
            <a:r>
              <a:rPr lang="zh-CN" altLang="zh-CN" b="1" kern="100" dirty="0">
                <a:solidFill>
                  <a:srgbClr val="FF0000"/>
                </a:solidFill>
                <a:latin typeface="华文楷体" panose="02010600040101010101" pitchFamily="2" charset="-122"/>
                <a:ea typeface="华文楷体" panose="02010600040101010101" pitchFamily="2" charset="-122"/>
                <a:cs typeface="Times New Roman" panose="02020603050405020304" pitchFamily="18" charset="0"/>
              </a:rPr>
              <a:t>有一个线程的进程</a:t>
            </a:r>
            <a:endParaRPr lang="zh-CN" altLang="en-US" b="1" dirty="0">
              <a:solidFill>
                <a:srgbClr val="FF0000"/>
              </a:solidFill>
              <a:latin typeface="华文楷体" panose="02010600040101010101" pitchFamily="2" charset="-122"/>
              <a:ea typeface="华文楷体" panose="02010600040101010101" pitchFamily="2" charset="-122"/>
            </a:endParaRPr>
          </a:p>
        </p:txBody>
      </p:sp>
      <p:pic>
        <p:nvPicPr>
          <p:cNvPr id="12" name="图片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29679" y="2529976"/>
            <a:ext cx="5698470" cy="4244778"/>
          </a:xfrm>
          <a:prstGeom prst="rect">
            <a:avLst/>
          </a:prstGeom>
          <a:solidFill>
            <a:schemeClr val="accent2">
              <a:lumMod val="20000"/>
              <a:lumOff val="80000"/>
            </a:schemeClr>
          </a:solidFill>
        </p:spPr>
      </p:pic>
    </p:spTree>
    <p:extLst>
      <p:ext uri="{BB962C8B-B14F-4D97-AF65-F5344CB8AC3E}">
        <p14:creationId xmlns:p14="http://schemas.microsoft.com/office/powerpoint/2010/main" val="4195939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2" presetClass="entr" presetSubtype="4" fill="hold" nodeType="withEffect">
                                  <p:stCondLst>
                                    <p:cond delay="0"/>
                                  </p:stCondLst>
                                  <p:childTnLst>
                                    <p:set>
                                      <p:cBhvr>
                                        <p:cTn id="8" dur="1" fill="hold">
                                          <p:stCondLst>
                                            <p:cond delay="0"/>
                                          </p:stCondLst>
                                        </p:cTn>
                                        <p:tgtEl>
                                          <p:spTgt spid="10"/>
                                        </p:tgtEl>
                                        <p:attrNameLst>
                                          <p:attrName>style.visibility</p:attrName>
                                        </p:attrNameLst>
                                      </p:cBhvr>
                                      <p:to>
                                        <p:strVal val="visible"/>
                                      </p:to>
                                    </p:set>
                                    <p:anim calcmode="lin" valueType="num">
                                      <p:cBhvr additive="base">
                                        <p:cTn id="9" dur="500" fill="hold"/>
                                        <p:tgtEl>
                                          <p:spTgt spid="10"/>
                                        </p:tgtEl>
                                        <p:attrNameLst>
                                          <p:attrName>ppt_x</p:attrName>
                                        </p:attrNameLst>
                                      </p:cBhvr>
                                      <p:tavLst>
                                        <p:tav tm="0">
                                          <p:val>
                                            <p:strVal val="#ppt_x"/>
                                          </p:val>
                                        </p:tav>
                                        <p:tav tm="100000">
                                          <p:val>
                                            <p:strVal val="#ppt_x"/>
                                          </p:val>
                                        </p:tav>
                                      </p:tavLst>
                                    </p:anim>
                                    <p:anim calcmode="lin" valueType="num">
                                      <p:cBhvr additive="base">
                                        <p:cTn id="1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500" fill="hold"/>
                                        <p:tgtEl>
                                          <p:spTgt spid="12"/>
                                        </p:tgtEl>
                                        <p:attrNameLst>
                                          <p:attrName>ppt_x</p:attrName>
                                        </p:attrNameLst>
                                      </p:cBhvr>
                                      <p:tavLst>
                                        <p:tav tm="0">
                                          <p:val>
                                            <p:strVal val="#ppt_x"/>
                                          </p:val>
                                        </p:tav>
                                        <p:tav tm="100000">
                                          <p:val>
                                            <p:strVal val="#ppt_x"/>
                                          </p:val>
                                        </p:tav>
                                      </p:tavLst>
                                    </p:anim>
                                    <p:anim calcmode="lin" valueType="num">
                                      <p:cBhvr additive="base">
                                        <p:cTn id="16"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624416" y="198771"/>
            <a:ext cx="9437587" cy="349250"/>
          </a:xfrm>
        </p:spPr>
        <p:txBody>
          <a:bodyPr/>
          <a:lstStyle/>
          <a:p>
            <a:r>
              <a:rPr lang="en-US" altLang="zh-CN" dirty="0"/>
              <a:t>9.1 </a:t>
            </a:r>
            <a:r>
              <a:rPr lang="zh-CN" altLang="en-US" dirty="0"/>
              <a:t>为什么使用多线程</a:t>
            </a:r>
          </a:p>
        </p:txBody>
      </p:sp>
      <p:sp>
        <p:nvSpPr>
          <p:cNvPr id="2" name="灯片编号占位符 1"/>
          <p:cNvSpPr>
            <a:spLocks noGrp="1"/>
          </p:cNvSpPr>
          <p:nvPr>
            <p:ph type="sldNum" sz="quarter" idx="11"/>
          </p:nvPr>
        </p:nvSpPr>
        <p:spPr>
          <a:xfrm>
            <a:off x="624418" y="6298148"/>
            <a:ext cx="1343124" cy="268287"/>
          </a:xfrm>
        </p:spPr>
        <p:txBody>
          <a:bodyPr/>
          <a:lstStyle/>
          <a:p>
            <a:r>
              <a:rPr lang="en-US" altLang="zh-CN" smtClean="0"/>
              <a:t>P</a:t>
            </a:r>
            <a:fld id="{62DCC93C-90AC-48A1-9D9E-CBAB17A91522}" type="slidenum">
              <a:rPr lang="zh-CN" altLang="en-US" smtClean="0"/>
              <a:pPr/>
              <a:t>11</a:t>
            </a:fld>
            <a:endParaRPr lang="zh-CN" altLang="en-US" dirty="0"/>
          </a:p>
        </p:txBody>
      </p:sp>
      <p:sp>
        <p:nvSpPr>
          <p:cNvPr id="7" name="内容占位符 6"/>
          <p:cNvSpPr>
            <a:spLocks noGrp="1"/>
          </p:cNvSpPr>
          <p:nvPr>
            <p:ph sz="quarter" idx="12"/>
          </p:nvPr>
        </p:nvSpPr>
        <p:spPr>
          <a:xfrm>
            <a:off x="624416" y="826035"/>
            <a:ext cx="10943168" cy="5400675"/>
          </a:xfrm>
        </p:spPr>
        <p:txBody>
          <a:bodyPr>
            <a:normAutofit/>
          </a:bodyPr>
          <a:lstStyle/>
          <a:p>
            <a:r>
              <a:rPr lang="zh-CN" altLang="en-US" dirty="0"/>
              <a:t>要一个</a:t>
            </a:r>
            <a:r>
              <a:rPr lang="en-US" altLang="zh-CN" dirty="0"/>
              <a:t>Java</a:t>
            </a:r>
            <a:r>
              <a:rPr lang="zh-CN" altLang="en-US" dirty="0"/>
              <a:t>程序在一段时间内并发完成多个任务，就需要使用多线程。</a:t>
            </a:r>
          </a:p>
          <a:p>
            <a:endParaRPr lang="zh-CN" altLang="en-US" sz="2800" dirty="0"/>
          </a:p>
        </p:txBody>
      </p:sp>
      <p:pic>
        <p:nvPicPr>
          <p:cNvPr id="3" name="图片 2"/>
          <p:cNvPicPr>
            <a:picLocks noChangeAspect="1"/>
          </p:cNvPicPr>
          <p:nvPr/>
        </p:nvPicPr>
        <p:blipFill>
          <a:blip r:embed="rId3"/>
          <a:stretch>
            <a:fillRect/>
          </a:stretch>
        </p:blipFill>
        <p:spPr>
          <a:xfrm>
            <a:off x="2207568" y="1894966"/>
            <a:ext cx="7016476" cy="4692106"/>
          </a:xfrm>
          <a:prstGeom prst="rect">
            <a:avLst/>
          </a:prstGeom>
          <a:ln>
            <a:noFill/>
          </a:ln>
          <a:effectLst>
            <a:outerShdw blurRad="292100" dist="139700" dir="2700000" algn="tl" rotWithShape="0">
              <a:srgbClr val="333333">
                <a:alpha val="65000"/>
              </a:srgbClr>
            </a:outerShdw>
          </a:effectLst>
        </p:spPr>
      </p:pic>
      <p:grpSp>
        <p:nvGrpSpPr>
          <p:cNvPr id="11" name="组合 10"/>
          <p:cNvGrpSpPr/>
          <p:nvPr/>
        </p:nvGrpSpPr>
        <p:grpSpPr>
          <a:xfrm>
            <a:off x="2570890" y="1683467"/>
            <a:ext cx="6934200" cy="4762500"/>
            <a:chOff x="2639616" y="1690689"/>
            <a:chExt cx="6934200" cy="4762500"/>
          </a:xfrm>
        </p:grpSpPr>
        <p:pic>
          <p:nvPicPr>
            <p:cNvPr id="12" name="图片 11"/>
            <p:cNvPicPr>
              <a:picLocks noChangeAspect="1"/>
            </p:cNvPicPr>
            <p:nvPr/>
          </p:nvPicPr>
          <p:blipFill>
            <a:blip r:embed="rId4"/>
            <a:stretch>
              <a:fillRect/>
            </a:stretch>
          </p:blipFill>
          <p:spPr>
            <a:xfrm>
              <a:off x="2639616" y="1690689"/>
              <a:ext cx="6934200" cy="47625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3" name="图片 12"/>
            <p:cNvPicPr>
              <a:picLocks noChangeAspect="1"/>
            </p:cNvPicPr>
            <p:nvPr/>
          </p:nvPicPr>
          <p:blipFill>
            <a:blip r:embed="rId5"/>
            <a:stretch>
              <a:fillRect/>
            </a:stretch>
          </p:blipFill>
          <p:spPr>
            <a:xfrm>
              <a:off x="2711624" y="2078487"/>
              <a:ext cx="6696744" cy="621478"/>
            </a:xfrm>
            <a:prstGeom prst="rect">
              <a:avLst/>
            </a:prstGeom>
          </p:spPr>
        </p:pic>
      </p:grpSp>
      <p:grpSp>
        <p:nvGrpSpPr>
          <p:cNvPr id="14" name="组合 13"/>
          <p:cNvGrpSpPr/>
          <p:nvPr/>
        </p:nvGrpSpPr>
        <p:grpSpPr>
          <a:xfrm>
            <a:off x="3215680" y="1518185"/>
            <a:ext cx="7277100" cy="5048250"/>
            <a:chOff x="3359696" y="1518185"/>
            <a:chExt cx="7277100" cy="5048250"/>
          </a:xfrm>
        </p:grpSpPr>
        <p:pic>
          <p:nvPicPr>
            <p:cNvPr id="15" name="图片 14"/>
            <p:cNvPicPr>
              <a:picLocks noChangeAspect="1"/>
            </p:cNvPicPr>
            <p:nvPr/>
          </p:nvPicPr>
          <p:blipFill>
            <a:blip r:embed="rId6"/>
            <a:stretch>
              <a:fillRect/>
            </a:stretch>
          </p:blipFill>
          <p:spPr>
            <a:xfrm>
              <a:off x="3359696" y="1518185"/>
              <a:ext cx="7277100" cy="504825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6" name="图片 15"/>
            <p:cNvPicPr>
              <a:picLocks noChangeAspect="1"/>
            </p:cNvPicPr>
            <p:nvPr/>
          </p:nvPicPr>
          <p:blipFill>
            <a:blip r:embed="rId7"/>
            <a:stretch>
              <a:fillRect/>
            </a:stretch>
          </p:blipFill>
          <p:spPr>
            <a:xfrm>
              <a:off x="3598965" y="2004401"/>
              <a:ext cx="6475739" cy="560503"/>
            </a:xfrm>
            <a:prstGeom prst="rect">
              <a:avLst/>
            </a:prstGeom>
          </p:spPr>
        </p:pic>
      </p:grpSp>
    </p:spTree>
    <p:extLst>
      <p:ext uri="{BB962C8B-B14F-4D97-AF65-F5344CB8AC3E}">
        <p14:creationId xmlns:p14="http://schemas.microsoft.com/office/powerpoint/2010/main" val="2800277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 calcmode="lin" valueType="num">
                                      <p:cBhvr additive="base">
                                        <p:cTn id="17" dur="500" fill="hold"/>
                                        <p:tgtEl>
                                          <p:spTgt spid="14"/>
                                        </p:tgtEl>
                                        <p:attrNameLst>
                                          <p:attrName>ppt_x</p:attrName>
                                        </p:attrNameLst>
                                      </p:cBhvr>
                                      <p:tavLst>
                                        <p:tav tm="0">
                                          <p:val>
                                            <p:strVal val="#ppt_x"/>
                                          </p:val>
                                        </p:tav>
                                        <p:tav tm="100000">
                                          <p:val>
                                            <p:strVal val="#ppt_x"/>
                                          </p:val>
                                        </p:tav>
                                      </p:tavLst>
                                    </p:anim>
                                    <p:anim calcmode="lin" valueType="num">
                                      <p:cBhvr additive="base">
                                        <p:cTn id="1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9.2 </a:t>
            </a:r>
            <a:r>
              <a:rPr lang="zh-CN" altLang="en-US" dirty="0"/>
              <a:t>线程的概念</a:t>
            </a:r>
          </a:p>
        </p:txBody>
      </p:sp>
      <p:sp>
        <p:nvSpPr>
          <p:cNvPr id="3" name="灯片编号占位符 2"/>
          <p:cNvSpPr>
            <a:spLocks noGrp="1"/>
          </p:cNvSpPr>
          <p:nvPr>
            <p:ph type="sldNum" sz="quarter" idx="11"/>
          </p:nvPr>
        </p:nvSpPr>
        <p:spPr/>
        <p:txBody>
          <a:bodyPr/>
          <a:lstStyle/>
          <a:p>
            <a:r>
              <a:rPr lang="en-US" altLang="zh-CN" smtClean="0"/>
              <a:t>P</a:t>
            </a:r>
            <a:fld id="{62DCC93C-90AC-48A1-9D9E-CBAB17A91522}" type="slidenum">
              <a:rPr lang="zh-CN" altLang="en-US" smtClean="0"/>
              <a:pPr/>
              <a:t>12</a:t>
            </a:fld>
            <a:endParaRPr lang="zh-CN" altLang="en-US" dirty="0"/>
          </a:p>
        </p:txBody>
      </p:sp>
      <p:sp>
        <p:nvSpPr>
          <p:cNvPr id="4" name="内容占位符 3"/>
          <p:cNvSpPr>
            <a:spLocks noGrp="1"/>
          </p:cNvSpPr>
          <p:nvPr>
            <p:ph sz="quarter" idx="12"/>
          </p:nvPr>
        </p:nvSpPr>
        <p:spPr/>
        <p:txBody>
          <a:bodyPr>
            <a:normAutofit/>
          </a:bodyPr>
          <a:lstStyle/>
          <a:p>
            <a:r>
              <a:rPr lang="zh-CN" altLang="en-US" dirty="0"/>
              <a:t>一个线程是一个进程内部的一个顺序控制流，必须在进程中运行。在一个进程中可以实现多个线程，这些线程同时运行，完成不同的功能。从逻辑的观点来看，多线程意味着一个程序的多行语句同时</a:t>
            </a:r>
            <a:r>
              <a:rPr lang="zh-CN" altLang="en-US" dirty="0" smtClean="0"/>
              <a:t>执行。</a:t>
            </a:r>
            <a:endParaRPr lang="en-US" altLang="zh-CN" dirty="0" smtClean="0"/>
          </a:p>
          <a:p>
            <a:r>
              <a:rPr lang="zh-CN" altLang="en-US" dirty="0"/>
              <a:t>线程与进程的比较：</a:t>
            </a:r>
          </a:p>
          <a:p>
            <a:pPr lvl="1"/>
            <a:r>
              <a:rPr lang="zh-CN" altLang="en-US" dirty="0"/>
              <a:t>两者的粒度不同</a:t>
            </a:r>
            <a:r>
              <a:rPr lang="zh-CN" altLang="en-US" dirty="0" smtClean="0"/>
              <a:t>。线程</a:t>
            </a:r>
            <a:r>
              <a:rPr lang="zh-CN" altLang="en-US" dirty="0"/>
              <a:t>则是在一个程序（进程）内。</a:t>
            </a:r>
          </a:p>
          <a:p>
            <a:pPr lvl="1"/>
            <a:r>
              <a:rPr lang="zh-CN" altLang="en-US" dirty="0"/>
              <a:t>不同进程的代码、内部数据和状态都是完全独立的，而一个进程内的多线程是共享进程的内存空间和系统资源，有可能互相影响。</a:t>
            </a:r>
          </a:p>
          <a:p>
            <a:pPr lvl="1"/>
            <a:r>
              <a:rPr lang="zh-CN" altLang="en-US" dirty="0"/>
              <a:t>线程本身的数据通常只有寄存器数据，以及一个程序执行时使用的堆栈，所以线程的切换比进程切换的负担要小。</a:t>
            </a:r>
          </a:p>
          <a:p>
            <a:endParaRPr lang="zh-CN" altLang="en-US" dirty="0"/>
          </a:p>
        </p:txBody>
      </p:sp>
    </p:spTree>
    <p:extLst>
      <p:ext uri="{BB962C8B-B14F-4D97-AF65-F5344CB8AC3E}">
        <p14:creationId xmlns:p14="http://schemas.microsoft.com/office/powerpoint/2010/main" val="306492611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多线程具有如下优点</a:t>
            </a:r>
          </a:p>
        </p:txBody>
      </p:sp>
      <p:sp>
        <p:nvSpPr>
          <p:cNvPr id="3" name="灯片编号占位符 2"/>
          <p:cNvSpPr>
            <a:spLocks noGrp="1"/>
          </p:cNvSpPr>
          <p:nvPr>
            <p:ph type="sldNum" sz="quarter" idx="11"/>
          </p:nvPr>
        </p:nvSpPr>
        <p:spPr/>
        <p:txBody>
          <a:bodyPr/>
          <a:lstStyle/>
          <a:p>
            <a:r>
              <a:rPr lang="en-US" altLang="zh-CN" smtClean="0"/>
              <a:t>P</a:t>
            </a:r>
            <a:fld id="{62DCC93C-90AC-48A1-9D9E-CBAB17A91522}" type="slidenum">
              <a:rPr lang="zh-CN" altLang="en-US" smtClean="0"/>
              <a:pPr/>
              <a:t>13</a:t>
            </a:fld>
            <a:endParaRPr lang="zh-CN" altLang="en-US" dirty="0"/>
          </a:p>
        </p:txBody>
      </p:sp>
      <p:sp>
        <p:nvSpPr>
          <p:cNvPr id="4" name="内容占位符 3"/>
          <p:cNvSpPr>
            <a:spLocks noGrp="1"/>
          </p:cNvSpPr>
          <p:nvPr>
            <p:ph sz="quarter" idx="12"/>
          </p:nvPr>
        </p:nvSpPr>
        <p:spPr/>
        <p:txBody>
          <a:bodyPr>
            <a:normAutofit/>
          </a:bodyPr>
          <a:lstStyle/>
          <a:p>
            <a:r>
              <a:rPr lang="zh-CN" altLang="en-US" dirty="0" smtClean="0"/>
              <a:t>多</a:t>
            </a:r>
            <a:r>
              <a:rPr lang="zh-CN" altLang="en-US" dirty="0"/>
              <a:t>线程编程简单，效率高，线程间能直接</a:t>
            </a:r>
            <a:r>
              <a:rPr lang="zh-CN" altLang="en-US" b="1" dirty="0"/>
              <a:t>共享数据和资源</a:t>
            </a:r>
            <a:r>
              <a:rPr lang="zh-CN" altLang="en-US" dirty="0"/>
              <a:t>，多进程不能。</a:t>
            </a:r>
          </a:p>
          <a:p>
            <a:r>
              <a:rPr lang="zh-CN" altLang="en-US" dirty="0" smtClean="0"/>
              <a:t>适合于</a:t>
            </a:r>
            <a:r>
              <a:rPr lang="zh-CN" altLang="en-US" dirty="0"/>
              <a:t>开发服务程序（如</a:t>
            </a:r>
            <a:r>
              <a:rPr lang="en-US" altLang="zh-CN" dirty="0"/>
              <a:t>Web</a:t>
            </a:r>
            <a:r>
              <a:rPr lang="zh-CN" altLang="en-US" dirty="0"/>
              <a:t>服务，聊天服务等）。</a:t>
            </a:r>
          </a:p>
          <a:p>
            <a:r>
              <a:rPr lang="zh-CN" altLang="en-US" dirty="0" smtClean="0"/>
              <a:t>适合于</a:t>
            </a:r>
            <a:r>
              <a:rPr lang="zh-CN" altLang="en-US" dirty="0"/>
              <a:t>开发有多种交互接口的程序（如聊天程序的客户端，网络下载工具）。</a:t>
            </a:r>
          </a:p>
          <a:p>
            <a:r>
              <a:rPr lang="zh-CN" altLang="en-US" dirty="0" smtClean="0"/>
              <a:t>适合于</a:t>
            </a:r>
            <a:r>
              <a:rPr lang="zh-CN" altLang="en-US" dirty="0"/>
              <a:t>有人机交互又有计算量的程序（如字处理程序</a:t>
            </a:r>
            <a:r>
              <a:rPr lang="en-US" altLang="zh-CN" dirty="0"/>
              <a:t>Word</a:t>
            </a:r>
            <a:r>
              <a:rPr lang="zh-CN" altLang="en-US" dirty="0"/>
              <a:t>，</a:t>
            </a:r>
            <a:r>
              <a:rPr lang="en-US" altLang="zh-CN" dirty="0"/>
              <a:t>Excel</a:t>
            </a:r>
            <a:r>
              <a:rPr lang="zh-CN" altLang="en-US" dirty="0"/>
              <a:t>）。</a:t>
            </a:r>
          </a:p>
          <a:p>
            <a:r>
              <a:rPr lang="zh-CN" altLang="en-US" dirty="0" smtClean="0"/>
              <a:t>程序</a:t>
            </a:r>
            <a:r>
              <a:rPr lang="zh-CN" altLang="en-US" dirty="0"/>
              <a:t>的吞吐量会得到改善（同时监听多种设备，如网络端口、串口、并口以及其他外设）。</a:t>
            </a:r>
          </a:p>
          <a:p>
            <a:r>
              <a:rPr lang="zh-CN" altLang="en-US" dirty="0" smtClean="0"/>
              <a:t>有</a:t>
            </a:r>
            <a:r>
              <a:rPr lang="zh-CN" altLang="en-US" dirty="0"/>
              <a:t>多个处理器的系统，可以并发运行不同的线程。</a:t>
            </a:r>
          </a:p>
        </p:txBody>
      </p:sp>
    </p:spTree>
    <p:extLst>
      <p:ext uri="{BB962C8B-B14F-4D97-AF65-F5344CB8AC3E}">
        <p14:creationId xmlns:p14="http://schemas.microsoft.com/office/powerpoint/2010/main" val="348587395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9.3</a:t>
            </a:r>
            <a:r>
              <a:rPr lang="zh-CN" altLang="en-US" dirty="0"/>
              <a:t>线程的创建</a:t>
            </a:r>
          </a:p>
        </p:txBody>
      </p:sp>
      <p:sp>
        <p:nvSpPr>
          <p:cNvPr id="3" name="灯片编号占位符 2"/>
          <p:cNvSpPr>
            <a:spLocks noGrp="1"/>
          </p:cNvSpPr>
          <p:nvPr>
            <p:ph type="sldNum" sz="quarter" idx="11"/>
          </p:nvPr>
        </p:nvSpPr>
        <p:spPr/>
        <p:txBody>
          <a:bodyPr/>
          <a:lstStyle/>
          <a:p>
            <a:r>
              <a:rPr lang="en-US" altLang="zh-CN" smtClean="0"/>
              <a:t>P</a:t>
            </a:r>
            <a:fld id="{62DCC93C-90AC-48A1-9D9E-CBAB17A91522}" type="slidenum">
              <a:rPr lang="zh-CN" altLang="en-US" smtClean="0"/>
              <a:pPr/>
              <a:t>14</a:t>
            </a:fld>
            <a:endParaRPr lang="zh-CN" altLang="en-US" dirty="0"/>
          </a:p>
        </p:txBody>
      </p:sp>
      <p:sp>
        <p:nvSpPr>
          <p:cNvPr id="4" name="内容占位符 3"/>
          <p:cNvSpPr>
            <a:spLocks noGrp="1"/>
          </p:cNvSpPr>
          <p:nvPr>
            <p:ph sz="quarter" idx="12"/>
          </p:nvPr>
        </p:nvSpPr>
        <p:spPr/>
        <p:txBody>
          <a:bodyPr/>
          <a:lstStyle/>
          <a:p>
            <a:r>
              <a:rPr lang="en-US" altLang="zh-CN" dirty="0"/>
              <a:t>Java</a:t>
            </a:r>
            <a:r>
              <a:rPr lang="zh-CN" altLang="en-US" dirty="0"/>
              <a:t>提供了类 </a:t>
            </a:r>
            <a:r>
              <a:rPr lang="en-US" altLang="zh-CN" b="1" dirty="0" err="1"/>
              <a:t>java.lang.Thread</a:t>
            </a:r>
            <a:r>
              <a:rPr lang="en-US" altLang="zh-CN" b="1" dirty="0"/>
              <a:t> </a:t>
            </a:r>
            <a:r>
              <a:rPr lang="zh-CN" altLang="en-US" dirty="0"/>
              <a:t>来支持多线程编程，这个类提供了大量的方法控制线程。创建一个线程就是创建</a:t>
            </a:r>
            <a:r>
              <a:rPr lang="en-US" altLang="zh-CN" dirty="0"/>
              <a:t>Thread</a:t>
            </a:r>
            <a:r>
              <a:rPr lang="zh-CN" altLang="en-US" dirty="0"/>
              <a:t>类或者它的子类的对象。</a:t>
            </a:r>
          </a:p>
          <a:p>
            <a:pPr lvl="1"/>
            <a:r>
              <a:rPr lang="en-US" altLang="zh-CN" dirty="0"/>
              <a:t>Thread(Runnable target) </a:t>
            </a:r>
          </a:p>
          <a:p>
            <a:pPr lvl="1"/>
            <a:r>
              <a:rPr lang="en-US" altLang="zh-CN" dirty="0"/>
              <a:t>Thread(Runnable target, String name) </a:t>
            </a:r>
          </a:p>
          <a:p>
            <a:pPr lvl="1"/>
            <a:r>
              <a:rPr lang="en-US" altLang="zh-CN" dirty="0" smtClean="0"/>
              <a:t>Thread(String </a:t>
            </a:r>
            <a:r>
              <a:rPr lang="en-US" altLang="zh-CN" dirty="0"/>
              <a:t>name) </a:t>
            </a:r>
            <a:endParaRPr lang="en-US" altLang="zh-CN" dirty="0" smtClean="0"/>
          </a:p>
          <a:p>
            <a:r>
              <a:rPr lang="zh-CN" altLang="en-US" dirty="0"/>
              <a:t>两种方法</a:t>
            </a:r>
            <a:r>
              <a:rPr lang="zh-CN" altLang="en-US" dirty="0" smtClean="0"/>
              <a:t>：</a:t>
            </a:r>
            <a:endParaRPr lang="en-US" altLang="zh-CN" dirty="0" smtClean="0"/>
          </a:p>
          <a:p>
            <a:pPr lvl="1"/>
            <a:r>
              <a:rPr lang="zh-CN" altLang="en-US" dirty="0" smtClean="0"/>
              <a:t>一</a:t>
            </a:r>
            <a:r>
              <a:rPr lang="zh-CN" altLang="en-US" dirty="0"/>
              <a:t>种是继承</a:t>
            </a:r>
            <a:r>
              <a:rPr lang="en-US" altLang="zh-CN" dirty="0"/>
              <a:t>Thread</a:t>
            </a:r>
            <a:r>
              <a:rPr lang="zh-CN" altLang="en-US" dirty="0" smtClean="0"/>
              <a:t>；</a:t>
            </a:r>
            <a:endParaRPr lang="en-US" altLang="zh-CN" dirty="0" smtClean="0"/>
          </a:p>
          <a:p>
            <a:pPr lvl="1"/>
            <a:r>
              <a:rPr lang="zh-CN" altLang="en-US" dirty="0" smtClean="0"/>
              <a:t>一</a:t>
            </a:r>
            <a:r>
              <a:rPr lang="zh-CN" altLang="en-US" dirty="0"/>
              <a:t>种是实现接口</a:t>
            </a:r>
            <a:r>
              <a:rPr lang="en-US" altLang="zh-CN" dirty="0"/>
              <a:t>Runnable</a:t>
            </a:r>
            <a:r>
              <a:rPr lang="zh-CN" altLang="en-US" dirty="0"/>
              <a:t>。可以根据具体的应用环境进行选择。</a:t>
            </a:r>
          </a:p>
        </p:txBody>
      </p:sp>
    </p:spTree>
    <p:extLst>
      <p:ext uri="{BB962C8B-B14F-4D97-AF65-F5344CB8AC3E}">
        <p14:creationId xmlns:p14="http://schemas.microsoft.com/office/powerpoint/2010/main" val="37846087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采用</a:t>
            </a:r>
            <a:r>
              <a:rPr lang="zh-CN" altLang="en-US" dirty="0" smtClean="0"/>
              <a:t>继承法创建</a:t>
            </a:r>
            <a:r>
              <a:rPr lang="zh-CN" altLang="en-US" dirty="0"/>
              <a:t>线程</a:t>
            </a:r>
          </a:p>
        </p:txBody>
      </p:sp>
      <p:sp>
        <p:nvSpPr>
          <p:cNvPr id="3" name="灯片编号占位符 2"/>
          <p:cNvSpPr>
            <a:spLocks noGrp="1"/>
          </p:cNvSpPr>
          <p:nvPr>
            <p:ph type="sldNum" sz="quarter" idx="11"/>
          </p:nvPr>
        </p:nvSpPr>
        <p:spPr/>
        <p:txBody>
          <a:bodyPr/>
          <a:lstStyle/>
          <a:p>
            <a:r>
              <a:rPr lang="en-US" altLang="zh-CN" smtClean="0"/>
              <a:t>P</a:t>
            </a:r>
            <a:fld id="{62DCC93C-90AC-48A1-9D9E-CBAB17A91522}" type="slidenum">
              <a:rPr lang="zh-CN" altLang="en-US" smtClean="0"/>
              <a:pPr/>
              <a:t>15</a:t>
            </a:fld>
            <a:endParaRPr lang="zh-CN" altLang="en-US" dirty="0"/>
          </a:p>
        </p:txBody>
      </p:sp>
      <p:pic>
        <p:nvPicPr>
          <p:cNvPr id="5" name="内容占位符 4"/>
          <p:cNvPicPr>
            <a:picLocks noGrp="1" noChangeAspect="1"/>
          </p:cNvPicPr>
          <p:nvPr>
            <p:ph sz="quarter" idx="12"/>
          </p:nvPr>
        </p:nvPicPr>
        <p:blipFill>
          <a:blip r:embed="rId3"/>
          <a:stretch>
            <a:fillRect/>
          </a:stretch>
        </p:blipFill>
        <p:spPr>
          <a:xfrm>
            <a:off x="2962616" y="958264"/>
            <a:ext cx="6097746" cy="540067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图片 5"/>
          <p:cNvPicPr>
            <a:picLocks noChangeAspect="1"/>
          </p:cNvPicPr>
          <p:nvPr/>
        </p:nvPicPr>
        <p:blipFill>
          <a:blip r:embed="rId4"/>
          <a:stretch>
            <a:fillRect/>
          </a:stretch>
        </p:blipFill>
        <p:spPr>
          <a:xfrm>
            <a:off x="2411036" y="1916833"/>
            <a:ext cx="7788652" cy="4327029"/>
          </a:xfrm>
          <a:prstGeom prst="rect">
            <a:avLst/>
          </a:prstGeom>
          <a:ln w="88900" cap="sq" cmpd="thickThin">
            <a:solidFill>
              <a:srgbClr val="000000"/>
            </a:solidFill>
            <a:prstDash val="solid"/>
            <a:miter lim="800000"/>
          </a:ln>
          <a:effectLst>
            <a:innerShdw blurRad="76200">
              <a:srgbClr val="000000"/>
            </a:innerShdw>
          </a:effectLst>
        </p:spPr>
      </p:pic>
      <p:sp>
        <p:nvSpPr>
          <p:cNvPr id="7" name="矩形 6"/>
          <p:cNvSpPr/>
          <p:nvPr/>
        </p:nvSpPr>
        <p:spPr bwMode="auto">
          <a:xfrm>
            <a:off x="3071664" y="2708920"/>
            <a:ext cx="4176464" cy="360040"/>
          </a:xfrm>
          <a:prstGeom prst="rect">
            <a:avLst/>
          </a:prstGeom>
          <a:noFill/>
          <a:ln w="9525" cap="flat" cmpd="sng" algn="ctr">
            <a:solidFill>
              <a:schemeClr val="dk1"/>
            </a:solidFill>
            <a:prstDash val="solid"/>
            <a:round/>
            <a:headEnd type="none" w="med" len="med"/>
            <a:tailEnd type="none" w="med" len="med"/>
          </a:ln>
          <a:extLst/>
        </p:spPr>
        <p:style>
          <a:lnRef idx="0">
            <a:scrgbClr r="0" g="0" b="0"/>
          </a:lnRef>
          <a:fillRef idx="0">
            <a:scrgbClr r="0" g="0" b="0"/>
          </a:fillRef>
          <a:effectRef idx="0">
            <a:scrgbClr r="0" g="0" b="0"/>
          </a:effectRef>
          <a:fontRef idx="minor">
            <a:schemeClr val="dk1"/>
          </a:fontRef>
        </p:style>
        <p:txBody>
          <a:bodyPr vert="horz" wrap="square" lIns="91440" tIns="45720" rIns="91440" bIns="45720" numCol="1" rtlCol="0" anchor="t" anchorCtr="0" compatLnSpc="1">
            <a:prstTxWarp prst="textNoShape">
              <a:avLst/>
            </a:prstTxWarp>
          </a:bodyPr>
          <a:lstStyle/>
          <a:p>
            <a:pPr algn="ctr"/>
            <a:endParaRPr lang="zh-CN" altLang="en-US"/>
          </a:p>
        </p:txBody>
      </p:sp>
      <p:sp>
        <p:nvSpPr>
          <p:cNvPr id="8" name="矩形 7"/>
          <p:cNvSpPr/>
          <p:nvPr/>
        </p:nvSpPr>
        <p:spPr bwMode="auto">
          <a:xfrm>
            <a:off x="3071664" y="3068960"/>
            <a:ext cx="4176464" cy="360040"/>
          </a:xfrm>
          <a:prstGeom prst="rect">
            <a:avLst/>
          </a:prstGeom>
          <a:noFill/>
          <a:ln w="9525" cap="flat" cmpd="sng" algn="ctr">
            <a:solidFill>
              <a:schemeClr val="dk1"/>
            </a:solidFill>
            <a:prstDash val="solid"/>
            <a:round/>
            <a:headEnd type="none" w="med" len="med"/>
            <a:tailEnd type="none" w="med" len="med"/>
          </a:ln>
          <a:extLst/>
        </p:spPr>
        <p:style>
          <a:lnRef idx="0">
            <a:scrgbClr r="0" g="0" b="0"/>
          </a:lnRef>
          <a:fillRef idx="0">
            <a:scrgbClr r="0" g="0" b="0"/>
          </a:fillRef>
          <a:effectRef idx="0">
            <a:scrgbClr r="0" g="0" b="0"/>
          </a:effectRef>
          <a:fontRef idx="minor">
            <a:schemeClr val="dk1"/>
          </a:fontRef>
        </p:style>
        <p:txBody>
          <a:bodyPr vert="horz" wrap="square" lIns="91440" tIns="45720" rIns="91440" bIns="45720" numCol="1" rtlCol="0" anchor="t" anchorCtr="0" compatLnSpc="1">
            <a:prstTxWarp prst="textNoShape">
              <a:avLst/>
            </a:prstTxWarp>
          </a:bodyPr>
          <a:lstStyle/>
          <a:p>
            <a:pPr algn="ctr"/>
            <a:endParaRPr lang="zh-CN" altLang="en-US"/>
          </a:p>
        </p:txBody>
      </p:sp>
      <p:pic>
        <p:nvPicPr>
          <p:cNvPr id="10" name="图片 9"/>
          <p:cNvPicPr>
            <a:picLocks noChangeAspect="1"/>
          </p:cNvPicPr>
          <p:nvPr/>
        </p:nvPicPr>
        <p:blipFill>
          <a:blip r:embed="rId5"/>
          <a:stretch>
            <a:fillRect/>
          </a:stretch>
        </p:blipFill>
        <p:spPr>
          <a:xfrm>
            <a:off x="4799857" y="1087489"/>
            <a:ext cx="4505325" cy="5276850"/>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2144561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1" presetClass="entr" presetSubtype="1"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wheel(1)">
                                      <p:cBhvr>
                                        <p:cTn id="23"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通过实现接口创建线程</a:t>
            </a:r>
          </a:p>
        </p:txBody>
      </p:sp>
      <p:sp>
        <p:nvSpPr>
          <p:cNvPr id="3" name="灯片编号占位符 2"/>
          <p:cNvSpPr>
            <a:spLocks noGrp="1"/>
          </p:cNvSpPr>
          <p:nvPr>
            <p:ph type="sldNum" sz="quarter" idx="11"/>
          </p:nvPr>
        </p:nvSpPr>
        <p:spPr/>
        <p:txBody>
          <a:bodyPr/>
          <a:lstStyle/>
          <a:p>
            <a:r>
              <a:rPr lang="en-US" altLang="zh-CN" smtClean="0"/>
              <a:t>P</a:t>
            </a:r>
            <a:fld id="{62DCC93C-90AC-48A1-9D9E-CBAB17A91522}" type="slidenum">
              <a:rPr lang="zh-CN" altLang="en-US" smtClean="0"/>
              <a:pPr/>
              <a:t>16</a:t>
            </a:fld>
            <a:endParaRPr lang="zh-CN" altLang="en-US" dirty="0"/>
          </a:p>
        </p:txBody>
      </p:sp>
      <p:pic>
        <p:nvPicPr>
          <p:cNvPr id="5" name="内容占位符 4"/>
          <p:cNvPicPr>
            <a:picLocks noGrp="1" noChangeAspect="1"/>
          </p:cNvPicPr>
          <p:nvPr>
            <p:ph sz="quarter" idx="12"/>
          </p:nvPr>
        </p:nvPicPr>
        <p:blipFill>
          <a:blip r:embed="rId2"/>
          <a:stretch>
            <a:fillRect/>
          </a:stretch>
        </p:blipFill>
        <p:spPr>
          <a:xfrm>
            <a:off x="2783633" y="981076"/>
            <a:ext cx="6090001" cy="540067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图片 5"/>
          <p:cNvPicPr>
            <a:picLocks noChangeAspect="1"/>
          </p:cNvPicPr>
          <p:nvPr/>
        </p:nvPicPr>
        <p:blipFill>
          <a:blip r:embed="rId3"/>
          <a:stretch>
            <a:fillRect/>
          </a:stretch>
        </p:blipFill>
        <p:spPr>
          <a:xfrm>
            <a:off x="2279577" y="2174083"/>
            <a:ext cx="7591425" cy="282892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矩形 6"/>
          <p:cNvSpPr/>
          <p:nvPr/>
        </p:nvSpPr>
        <p:spPr bwMode="auto">
          <a:xfrm>
            <a:off x="3575720" y="4005064"/>
            <a:ext cx="6120680" cy="504056"/>
          </a:xfrm>
          <a:prstGeom prst="rect">
            <a:avLst/>
          </a:prstGeom>
          <a:noFill/>
          <a:ln w="9525" cap="flat" cmpd="sng" algn="ctr">
            <a:solidFill>
              <a:schemeClr val="accent1"/>
            </a:solidFill>
            <a:prstDash val="solid"/>
            <a:round/>
            <a:headEnd type="none" w="med" len="med"/>
            <a:tailEnd type="none" w="med" len="med"/>
          </a:ln>
          <a:extLst/>
        </p:spPr>
        <p:style>
          <a:lnRef idx="0">
            <a:scrgbClr r="0" g="0" b="0"/>
          </a:lnRef>
          <a:fillRef idx="0">
            <a:scrgbClr r="0" g="0" b="0"/>
          </a:fillRef>
          <a:effectRef idx="0">
            <a:scrgbClr r="0" g="0" b="0"/>
          </a:effectRef>
          <a:fontRef idx="minor">
            <a:schemeClr val="accent1"/>
          </a:fontRef>
        </p:style>
        <p:txBody>
          <a:bodyPr vert="horz" wrap="square" lIns="91440" tIns="45720" rIns="91440" bIns="45720" numCol="1" rtlCol="0" anchor="t" anchorCtr="0" compatLnSpc="1">
            <a:prstTxWarp prst="textNoShape">
              <a:avLst/>
            </a:prstTxWarp>
          </a:bodyPr>
          <a:lstStyle/>
          <a:p>
            <a:pPr algn="ctr"/>
            <a:endParaRPr lang="zh-CN" altLang="en-US"/>
          </a:p>
        </p:txBody>
      </p:sp>
    </p:spTree>
    <p:extLst>
      <p:ext uri="{BB962C8B-B14F-4D97-AF65-F5344CB8AC3E}">
        <p14:creationId xmlns:p14="http://schemas.microsoft.com/office/powerpoint/2010/main" val="4228972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实用案例</a:t>
            </a:r>
            <a:r>
              <a:rPr lang="en-US" altLang="zh-CN" dirty="0"/>
              <a:t>1</a:t>
            </a:r>
            <a:r>
              <a:rPr lang="zh-CN" altLang="en-US" dirty="0"/>
              <a:t>：使用线程池创建线程</a:t>
            </a:r>
          </a:p>
        </p:txBody>
      </p:sp>
      <p:sp>
        <p:nvSpPr>
          <p:cNvPr id="3" name="灯片编号占位符 2"/>
          <p:cNvSpPr>
            <a:spLocks noGrp="1"/>
          </p:cNvSpPr>
          <p:nvPr>
            <p:ph type="sldNum" sz="quarter" idx="11"/>
          </p:nvPr>
        </p:nvSpPr>
        <p:spPr/>
        <p:txBody>
          <a:bodyPr/>
          <a:lstStyle/>
          <a:p>
            <a:r>
              <a:rPr lang="en-US" altLang="zh-CN" smtClean="0"/>
              <a:t>P</a:t>
            </a:r>
            <a:fld id="{62DCC93C-90AC-48A1-9D9E-CBAB17A91522}" type="slidenum">
              <a:rPr lang="zh-CN" altLang="en-US" smtClean="0"/>
              <a:pPr/>
              <a:t>17</a:t>
            </a:fld>
            <a:endParaRPr lang="zh-CN" altLang="en-US" dirty="0"/>
          </a:p>
        </p:txBody>
      </p:sp>
      <p:sp>
        <p:nvSpPr>
          <p:cNvPr id="4" name="内容占位符 3"/>
          <p:cNvSpPr>
            <a:spLocks noGrp="1"/>
          </p:cNvSpPr>
          <p:nvPr>
            <p:ph sz="quarter" idx="12"/>
          </p:nvPr>
        </p:nvSpPr>
        <p:spPr/>
        <p:txBody>
          <a:bodyPr/>
          <a:lstStyle/>
          <a:p>
            <a:r>
              <a:rPr lang="zh-CN" altLang="en-US" dirty="0" smtClean="0"/>
              <a:t>前面的</a:t>
            </a:r>
            <a:r>
              <a:rPr lang="zh-CN" altLang="en-US" dirty="0"/>
              <a:t>两种创建线程的方法，都需要新建</a:t>
            </a:r>
            <a:r>
              <a:rPr lang="en-US" altLang="zh-CN" dirty="0"/>
              <a:t>Thread</a:t>
            </a:r>
            <a:r>
              <a:rPr lang="zh-CN" altLang="en-US" dirty="0"/>
              <a:t>对象，这些线程完成任务后就死亡</a:t>
            </a:r>
            <a:r>
              <a:rPr lang="zh-CN" altLang="en-US" dirty="0" smtClean="0"/>
              <a:t>。</a:t>
            </a:r>
            <a:endParaRPr lang="en-US" altLang="zh-CN" dirty="0" smtClean="0"/>
          </a:p>
          <a:p>
            <a:r>
              <a:rPr lang="zh-CN" altLang="en-US" dirty="0" smtClean="0"/>
              <a:t>有时</a:t>
            </a:r>
            <a:r>
              <a:rPr lang="zh-CN" altLang="en-US" dirty="0"/>
              <a:t>需要使用已经存在的线程对象，反复执行特定的任务。这种情况下，可以使用</a:t>
            </a:r>
            <a:r>
              <a:rPr lang="zh-CN" altLang="en-US" b="1" dirty="0"/>
              <a:t>线程池</a:t>
            </a:r>
            <a:r>
              <a:rPr lang="zh-CN" altLang="en-US" dirty="0" smtClean="0"/>
              <a:t>。</a:t>
            </a:r>
            <a:endParaRPr lang="en-US" altLang="zh-CN" dirty="0" smtClean="0"/>
          </a:p>
          <a:p>
            <a:r>
              <a:rPr lang="zh-CN" altLang="en-US" dirty="0" smtClean="0"/>
              <a:t>基本</a:t>
            </a:r>
            <a:r>
              <a:rPr lang="zh-CN" altLang="en-US" dirty="0"/>
              <a:t>思想是：事先创建一些待命的线程，如果需要执行任务，则从线程池中取一个线程来执行指定的任务，任务完成后，把线程放回线程池。可以重复使用线程，避免了重复创建线程对象，节省了资源</a:t>
            </a:r>
            <a:r>
              <a:rPr lang="zh-CN" altLang="en-US" dirty="0" smtClean="0"/>
              <a:t>。</a:t>
            </a:r>
            <a:endParaRPr lang="en-US" altLang="zh-CN" dirty="0" smtClean="0"/>
          </a:p>
          <a:p>
            <a:pPr lvl="1"/>
            <a:r>
              <a:rPr lang="zh-CN" altLang="en-US" dirty="0" smtClean="0"/>
              <a:t>案例：</a:t>
            </a:r>
            <a:r>
              <a:rPr lang="en-US" altLang="zh-CN" dirty="0" smtClean="0"/>
              <a:t>Web</a:t>
            </a:r>
            <a:r>
              <a:rPr lang="zh-CN" altLang="en-US" dirty="0" smtClean="0"/>
              <a:t>服务器</a:t>
            </a:r>
            <a:endParaRPr lang="zh-CN" altLang="en-US" dirty="0"/>
          </a:p>
        </p:txBody>
      </p:sp>
    </p:spTree>
    <p:extLst>
      <p:ext uri="{BB962C8B-B14F-4D97-AF65-F5344CB8AC3E}">
        <p14:creationId xmlns:p14="http://schemas.microsoft.com/office/powerpoint/2010/main" val="336282835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灯片编号占位符 2"/>
          <p:cNvSpPr>
            <a:spLocks noGrp="1"/>
          </p:cNvSpPr>
          <p:nvPr>
            <p:ph type="sldNum" sz="quarter" idx="11"/>
          </p:nvPr>
        </p:nvSpPr>
        <p:spPr/>
        <p:txBody>
          <a:bodyPr/>
          <a:lstStyle/>
          <a:p>
            <a:r>
              <a:rPr lang="en-US" altLang="zh-CN" smtClean="0"/>
              <a:t>P</a:t>
            </a:r>
            <a:fld id="{62DCC93C-90AC-48A1-9D9E-CBAB17A91522}" type="slidenum">
              <a:rPr lang="zh-CN" altLang="en-US" smtClean="0"/>
              <a:pPr/>
              <a:t>18</a:t>
            </a:fld>
            <a:endParaRPr lang="zh-CN" altLang="en-US" dirty="0"/>
          </a:p>
        </p:txBody>
      </p:sp>
      <p:pic>
        <p:nvPicPr>
          <p:cNvPr id="5" name="内容占位符 4"/>
          <p:cNvPicPr>
            <a:picLocks noGrp="1" noChangeAspect="1"/>
          </p:cNvPicPr>
          <p:nvPr>
            <p:ph sz="quarter" idx="12"/>
          </p:nvPr>
        </p:nvPicPr>
        <p:blipFill>
          <a:blip r:embed="rId2"/>
          <a:stretch>
            <a:fillRect/>
          </a:stretch>
        </p:blipFill>
        <p:spPr>
          <a:xfrm>
            <a:off x="1919536" y="116632"/>
            <a:ext cx="8208912" cy="670085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图片 5"/>
          <p:cNvPicPr>
            <a:picLocks noChangeAspect="1"/>
          </p:cNvPicPr>
          <p:nvPr/>
        </p:nvPicPr>
        <p:blipFill>
          <a:blip r:embed="rId3"/>
          <a:stretch>
            <a:fillRect/>
          </a:stretch>
        </p:blipFill>
        <p:spPr>
          <a:xfrm>
            <a:off x="1775520" y="1234667"/>
            <a:ext cx="8210848" cy="512251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图片 6"/>
          <p:cNvPicPr>
            <a:picLocks noChangeAspect="1"/>
          </p:cNvPicPr>
          <p:nvPr/>
        </p:nvPicPr>
        <p:blipFill>
          <a:blip r:embed="rId4"/>
          <a:stretch>
            <a:fillRect/>
          </a:stretch>
        </p:blipFill>
        <p:spPr>
          <a:xfrm>
            <a:off x="2483446" y="1083132"/>
            <a:ext cx="7562850" cy="52578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2489283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down)">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9.4 </a:t>
            </a:r>
            <a:r>
              <a:rPr lang="zh-CN" altLang="en-US"/>
              <a:t>线程的生命周期及调度</a:t>
            </a:r>
          </a:p>
        </p:txBody>
      </p:sp>
      <p:sp>
        <p:nvSpPr>
          <p:cNvPr id="3" name="灯片编号占位符 2"/>
          <p:cNvSpPr>
            <a:spLocks noGrp="1"/>
          </p:cNvSpPr>
          <p:nvPr>
            <p:ph type="sldNum" sz="quarter" idx="11"/>
          </p:nvPr>
        </p:nvSpPr>
        <p:spPr/>
        <p:txBody>
          <a:bodyPr/>
          <a:lstStyle/>
          <a:p>
            <a:r>
              <a:rPr lang="en-US" altLang="zh-CN" smtClean="0"/>
              <a:t>P</a:t>
            </a:r>
            <a:fld id="{62DCC93C-90AC-48A1-9D9E-CBAB17A91522}" type="slidenum">
              <a:rPr lang="zh-CN" altLang="en-US" smtClean="0"/>
              <a:pPr/>
              <a:t>19</a:t>
            </a:fld>
            <a:endParaRPr lang="zh-CN" altLang="en-US" dirty="0"/>
          </a:p>
        </p:txBody>
      </p:sp>
      <p:pic>
        <p:nvPicPr>
          <p:cNvPr id="5" name="内容占位符 4"/>
          <p:cNvPicPr>
            <a:picLocks noGrp="1" noChangeAspect="1"/>
          </p:cNvPicPr>
          <p:nvPr>
            <p:ph sz="quarter" idx="12"/>
          </p:nvPr>
        </p:nvPicPr>
        <p:blipFill>
          <a:blip r:embed="rId2"/>
          <a:stretch>
            <a:fillRect/>
          </a:stretch>
        </p:blipFill>
        <p:spPr>
          <a:xfrm>
            <a:off x="1919536" y="1556793"/>
            <a:ext cx="7987404" cy="3690493"/>
          </a:xfrm>
          <a:prstGeom prst="rect">
            <a:avLst/>
          </a:prstGeom>
        </p:spPr>
      </p:pic>
    </p:spTree>
    <p:extLst>
      <p:ext uri="{BB962C8B-B14F-4D97-AF65-F5344CB8AC3E}">
        <p14:creationId xmlns:p14="http://schemas.microsoft.com/office/powerpoint/2010/main" val="341865367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4294967295"/>
          </p:nvPr>
        </p:nvSpPr>
        <p:spPr>
          <a:xfrm>
            <a:off x="2524125" y="943513"/>
            <a:ext cx="3429000" cy="928687"/>
          </a:xfrm>
        </p:spPr>
        <p:txBody>
          <a:bodyPr>
            <a:normAutofit lnSpcReduction="10000"/>
          </a:bodyPr>
          <a:lstStyle/>
          <a:p>
            <a:pPr>
              <a:buNone/>
            </a:pPr>
            <a:r>
              <a:rPr lang="zh-CN" altLang="en-US" sz="4800" dirty="0">
                <a:solidFill>
                  <a:srgbClr val="C00000"/>
                </a:solidFill>
              </a:rPr>
              <a:t>主要内容</a:t>
            </a:r>
          </a:p>
        </p:txBody>
      </p:sp>
      <p:sp>
        <p:nvSpPr>
          <p:cNvPr id="24579" name="矩形 6"/>
          <p:cNvSpPr>
            <a:spLocks noChangeArrowheads="1"/>
          </p:cNvSpPr>
          <p:nvPr/>
        </p:nvSpPr>
        <p:spPr bwMode="auto">
          <a:xfrm>
            <a:off x="9271000" y="4857750"/>
            <a:ext cx="1111250" cy="769938"/>
          </a:xfrm>
          <a:prstGeom prst="rect">
            <a:avLst/>
          </a:prstGeom>
          <a:noFill/>
          <a:ln w="9525">
            <a:noFill/>
            <a:miter lim="800000"/>
            <a:headEnd/>
            <a:tailEnd/>
          </a:ln>
        </p:spPr>
        <p:txBody>
          <a:bodyPr wrap="none">
            <a:spAutoFit/>
          </a:bodyPr>
          <a:lstStyle/>
          <a:p>
            <a:r>
              <a:rPr lang="en-US" altLang="zh-CN" sz="2200" b="1">
                <a:solidFill>
                  <a:schemeClr val="bg1"/>
                </a:solidFill>
                <a:latin typeface="Calibri" pitchFamily="34" charset="0"/>
              </a:rPr>
              <a:t>Back to </a:t>
            </a:r>
          </a:p>
          <a:p>
            <a:r>
              <a:rPr lang="en-US" altLang="zh-CN" sz="2200" b="1">
                <a:solidFill>
                  <a:schemeClr val="bg1"/>
                </a:solidFill>
                <a:latin typeface="Calibri" pitchFamily="34" charset="0"/>
              </a:rPr>
              <a:t>school</a:t>
            </a:r>
            <a:endParaRPr lang="zh-CN" altLang="en-US" sz="2200" b="1">
              <a:solidFill>
                <a:schemeClr val="bg1"/>
              </a:solidFill>
              <a:latin typeface="Calibri" pitchFamily="34" charset="0"/>
            </a:endParaRPr>
          </a:p>
        </p:txBody>
      </p:sp>
      <p:graphicFrame>
        <p:nvGraphicFramePr>
          <p:cNvPr id="6" name="图示 5"/>
          <p:cNvGraphicFramePr/>
          <p:nvPr>
            <p:extLst>
              <p:ext uri="{D42A27DB-BD31-4B8C-83A1-F6EECF244321}">
                <p14:modId xmlns:p14="http://schemas.microsoft.com/office/powerpoint/2010/main" val="1330027605"/>
              </p:ext>
            </p:extLst>
          </p:nvPr>
        </p:nvGraphicFramePr>
        <p:xfrm>
          <a:off x="2595538" y="1943052"/>
          <a:ext cx="6956846" cy="400622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p:wedg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状态转换方法</a:t>
            </a:r>
            <a:endParaRPr lang="zh-CN" altLang="en-US" dirty="0"/>
          </a:p>
        </p:txBody>
      </p:sp>
      <p:sp>
        <p:nvSpPr>
          <p:cNvPr id="3" name="灯片编号占位符 2"/>
          <p:cNvSpPr>
            <a:spLocks noGrp="1"/>
          </p:cNvSpPr>
          <p:nvPr>
            <p:ph type="sldNum" sz="quarter" idx="11"/>
          </p:nvPr>
        </p:nvSpPr>
        <p:spPr/>
        <p:txBody>
          <a:bodyPr/>
          <a:lstStyle/>
          <a:p>
            <a:r>
              <a:rPr lang="en-US" altLang="zh-CN" smtClean="0"/>
              <a:t>P</a:t>
            </a:r>
            <a:fld id="{62DCC93C-90AC-48A1-9D9E-CBAB17A91522}" type="slidenum">
              <a:rPr lang="zh-CN" altLang="en-US" smtClean="0"/>
              <a:pPr/>
              <a:t>20</a:t>
            </a:fld>
            <a:endParaRPr lang="zh-CN" altLang="en-US" dirty="0"/>
          </a:p>
        </p:txBody>
      </p:sp>
      <p:sp>
        <p:nvSpPr>
          <p:cNvPr id="4" name="内容占位符 3"/>
          <p:cNvSpPr>
            <a:spLocks noGrp="1"/>
          </p:cNvSpPr>
          <p:nvPr>
            <p:ph sz="quarter" idx="12"/>
          </p:nvPr>
        </p:nvSpPr>
        <p:spPr/>
        <p:txBody>
          <a:bodyPr/>
          <a:lstStyle/>
          <a:p>
            <a:r>
              <a:rPr lang="en-US" altLang="zh-CN" dirty="0" smtClean="0"/>
              <a:t>sleep(long </a:t>
            </a:r>
            <a:r>
              <a:rPr lang="en-US" altLang="zh-CN" dirty="0"/>
              <a:t>n) </a:t>
            </a:r>
            <a:r>
              <a:rPr lang="zh-CN" altLang="en-US" dirty="0"/>
              <a:t>方法</a:t>
            </a:r>
          </a:p>
          <a:p>
            <a:r>
              <a:rPr lang="en-US" altLang="zh-CN" dirty="0" smtClean="0"/>
              <a:t>suspend</a:t>
            </a:r>
            <a:r>
              <a:rPr lang="en-US" altLang="zh-CN" dirty="0"/>
              <a:t>() </a:t>
            </a:r>
            <a:r>
              <a:rPr lang="zh-CN" altLang="en-US" dirty="0"/>
              <a:t>和 </a:t>
            </a:r>
            <a:r>
              <a:rPr lang="en-US" altLang="zh-CN" dirty="0"/>
              <a:t>resume() </a:t>
            </a:r>
            <a:r>
              <a:rPr lang="zh-CN" altLang="en-US" dirty="0" smtClean="0"/>
              <a:t>方法</a:t>
            </a:r>
            <a:endParaRPr lang="en-US" altLang="zh-CN" dirty="0" smtClean="0"/>
          </a:p>
          <a:p>
            <a:r>
              <a:rPr lang="en-US" altLang="zh-CN" dirty="0"/>
              <a:t>wait() </a:t>
            </a:r>
            <a:r>
              <a:rPr lang="zh-CN" altLang="en-US" dirty="0"/>
              <a:t>和 </a:t>
            </a:r>
            <a:r>
              <a:rPr lang="en-US" altLang="zh-CN" dirty="0"/>
              <a:t>notify() </a:t>
            </a:r>
            <a:r>
              <a:rPr lang="zh-CN" altLang="en-US" dirty="0"/>
              <a:t>方法</a:t>
            </a:r>
          </a:p>
          <a:p>
            <a:r>
              <a:rPr lang="en-US" altLang="zh-CN" dirty="0"/>
              <a:t>s</a:t>
            </a:r>
            <a:r>
              <a:rPr lang="en-US" altLang="zh-CN" dirty="0" smtClean="0"/>
              <a:t>tart</a:t>
            </a:r>
            <a:r>
              <a:rPr lang="zh-CN" altLang="en-US" dirty="0" smtClean="0"/>
              <a:t>（）</a:t>
            </a:r>
            <a:endParaRPr lang="en-US" altLang="zh-CN" dirty="0" smtClean="0"/>
          </a:p>
          <a:p>
            <a:r>
              <a:rPr lang="en-US" altLang="zh-CN" dirty="0" smtClean="0"/>
              <a:t>Stop</a:t>
            </a:r>
            <a:r>
              <a:rPr lang="zh-CN" altLang="en-US" dirty="0" smtClean="0"/>
              <a:t>（）</a:t>
            </a:r>
            <a:endParaRPr lang="en-US" altLang="zh-CN" dirty="0" smtClean="0"/>
          </a:p>
        </p:txBody>
      </p:sp>
    </p:spTree>
    <p:extLst>
      <p:ext uri="{BB962C8B-B14F-4D97-AF65-F5344CB8AC3E}">
        <p14:creationId xmlns:p14="http://schemas.microsoft.com/office/powerpoint/2010/main" val="36258475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线程调度和优先级</a:t>
            </a:r>
          </a:p>
        </p:txBody>
      </p:sp>
      <p:sp>
        <p:nvSpPr>
          <p:cNvPr id="3" name="灯片编号占位符 2"/>
          <p:cNvSpPr>
            <a:spLocks noGrp="1"/>
          </p:cNvSpPr>
          <p:nvPr>
            <p:ph type="sldNum" sz="quarter" idx="11"/>
          </p:nvPr>
        </p:nvSpPr>
        <p:spPr/>
        <p:txBody>
          <a:bodyPr/>
          <a:lstStyle/>
          <a:p>
            <a:r>
              <a:rPr lang="en-US" altLang="zh-CN" smtClean="0"/>
              <a:t>P</a:t>
            </a:r>
            <a:fld id="{62DCC93C-90AC-48A1-9D9E-CBAB17A91522}" type="slidenum">
              <a:rPr lang="zh-CN" altLang="en-US" smtClean="0"/>
              <a:pPr/>
              <a:t>21</a:t>
            </a:fld>
            <a:endParaRPr lang="zh-CN" altLang="en-US" dirty="0"/>
          </a:p>
        </p:txBody>
      </p:sp>
      <p:sp>
        <p:nvSpPr>
          <p:cNvPr id="4" name="内容占位符 3"/>
          <p:cNvSpPr>
            <a:spLocks noGrp="1"/>
          </p:cNvSpPr>
          <p:nvPr>
            <p:ph sz="quarter" idx="12"/>
          </p:nvPr>
        </p:nvSpPr>
        <p:spPr/>
        <p:txBody>
          <a:bodyPr/>
          <a:lstStyle/>
          <a:p>
            <a:r>
              <a:rPr lang="en-US" altLang="zh-CN" dirty="0"/>
              <a:t>Java</a:t>
            </a:r>
            <a:r>
              <a:rPr lang="zh-CN" altLang="en-US" dirty="0"/>
              <a:t>采用的是</a:t>
            </a:r>
            <a:r>
              <a:rPr lang="zh-CN" altLang="en-US" b="1" dirty="0"/>
              <a:t>基于优先级</a:t>
            </a:r>
            <a:r>
              <a:rPr lang="zh-CN" altLang="en-US" dirty="0"/>
              <a:t>的调度方法。这种算法是根据处于可运行态线程的相对优先级来实行调度</a:t>
            </a:r>
            <a:r>
              <a:rPr lang="zh-CN" altLang="en-US" dirty="0" smtClean="0"/>
              <a:t>。</a:t>
            </a:r>
            <a:endParaRPr lang="en-US" altLang="zh-CN" dirty="0" smtClean="0"/>
          </a:p>
          <a:p>
            <a:r>
              <a:rPr lang="en-US" altLang="zh-CN" dirty="0"/>
              <a:t>Java</a:t>
            </a:r>
            <a:r>
              <a:rPr lang="zh-CN" altLang="en-US" dirty="0"/>
              <a:t>将线程的优先级分为</a:t>
            </a:r>
            <a:r>
              <a:rPr lang="en-US" altLang="zh-CN" dirty="0"/>
              <a:t>10</a:t>
            </a:r>
            <a:r>
              <a:rPr lang="zh-CN" altLang="en-US" dirty="0"/>
              <a:t>个等级，分别用</a:t>
            </a:r>
            <a:r>
              <a:rPr lang="en-US" altLang="zh-CN" dirty="0"/>
              <a:t>1~10</a:t>
            </a:r>
            <a:r>
              <a:rPr lang="zh-CN" altLang="en-US" dirty="0"/>
              <a:t>之间的数字表示</a:t>
            </a:r>
            <a:r>
              <a:rPr lang="zh-CN" altLang="en-US" dirty="0" smtClean="0"/>
              <a:t>。</a:t>
            </a:r>
            <a:endParaRPr lang="en-US" altLang="zh-CN" dirty="0" smtClean="0"/>
          </a:p>
          <a:p>
            <a:pPr lvl="1"/>
            <a:r>
              <a:rPr lang="zh-CN" altLang="en-US" dirty="0" smtClean="0"/>
              <a:t>数字</a:t>
            </a:r>
            <a:r>
              <a:rPr lang="zh-CN" altLang="en-US" dirty="0"/>
              <a:t>越大表明线程的级别越高</a:t>
            </a:r>
            <a:r>
              <a:rPr lang="zh-CN" altLang="en-US" dirty="0" smtClean="0"/>
              <a:t>。</a:t>
            </a:r>
            <a:endParaRPr lang="en-US" altLang="zh-CN" dirty="0" smtClean="0"/>
          </a:p>
          <a:p>
            <a:pPr lvl="1"/>
            <a:r>
              <a:rPr lang="zh-CN" altLang="en-US" dirty="0" smtClean="0"/>
              <a:t>在</a:t>
            </a:r>
            <a:r>
              <a:rPr lang="en-US" altLang="zh-CN" dirty="0"/>
              <a:t>Thread</a:t>
            </a:r>
            <a:r>
              <a:rPr lang="zh-CN" altLang="en-US" dirty="0"/>
              <a:t>类中定义了表示线程最低、最高和普通优先级的成员变量</a:t>
            </a:r>
            <a:r>
              <a:rPr lang="en-US" altLang="zh-CN" dirty="0" err="1"/>
              <a:t>MIN_PRIORITY</a:t>
            </a:r>
            <a:r>
              <a:rPr lang="zh-CN" altLang="en-US" dirty="0"/>
              <a:t>、</a:t>
            </a:r>
            <a:r>
              <a:rPr lang="en-US" altLang="zh-CN" dirty="0" err="1"/>
              <a:t>MAX_PRIORITY</a:t>
            </a:r>
            <a:r>
              <a:rPr lang="zh-CN" altLang="en-US" dirty="0"/>
              <a:t>和</a:t>
            </a:r>
            <a:r>
              <a:rPr lang="en-US" altLang="zh-CN" dirty="0" err="1"/>
              <a:t>NORMAL_PRIORITY</a:t>
            </a:r>
            <a:r>
              <a:rPr lang="zh-CN" altLang="en-US" dirty="0"/>
              <a:t>，代表的优先级等级分别为</a:t>
            </a:r>
            <a:r>
              <a:rPr lang="en-US" altLang="zh-CN" dirty="0"/>
              <a:t>1</a:t>
            </a:r>
            <a:r>
              <a:rPr lang="zh-CN" altLang="en-US" dirty="0"/>
              <a:t>、</a:t>
            </a:r>
            <a:r>
              <a:rPr lang="en-US" altLang="zh-CN" dirty="0"/>
              <a:t>10</a:t>
            </a:r>
            <a:r>
              <a:rPr lang="zh-CN" altLang="en-US" dirty="0"/>
              <a:t>和</a:t>
            </a:r>
            <a:r>
              <a:rPr lang="en-US" altLang="zh-CN" dirty="0"/>
              <a:t>5</a:t>
            </a:r>
            <a:r>
              <a:rPr lang="zh-CN" altLang="en-US" dirty="0" smtClean="0"/>
              <a:t>。</a:t>
            </a:r>
            <a:endParaRPr lang="en-US" altLang="zh-CN" dirty="0" smtClean="0"/>
          </a:p>
          <a:p>
            <a:pPr lvl="1"/>
            <a:r>
              <a:rPr lang="zh-CN" altLang="en-US" dirty="0" smtClean="0"/>
              <a:t>当</a:t>
            </a:r>
            <a:r>
              <a:rPr lang="zh-CN" altLang="en-US" dirty="0"/>
              <a:t>一个线程对象被创建时，其默认的线程优先级是</a:t>
            </a:r>
            <a:r>
              <a:rPr lang="en-US" altLang="zh-CN" dirty="0"/>
              <a:t>5</a:t>
            </a:r>
            <a:r>
              <a:rPr lang="zh-CN" altLang="en-US" dirty="0"/>
              <a:t>。</a:t>
            </a:r>
          </a:p>
        </p:txBody>
      </p:sp>
    </p:spTree>
    <p:extLst>
      <p:ext uri="{BB962C8B-B14F-4D97-AF65-F5344CB8AC3E}">
        <p14:creationId xmlns:p14="http://schemas.microsoft.com/office/powerpoint/2010/main" val="373646066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灯片编号占位符 2"/>
          <p:cNvSpPr>
            <a:spLocks noGrp="1"/>
          </p:cNvSpPr>
          <p:nvPr>
            <p:ph type="sldNum" sz="quarter" idx="11"/>
          </p:nvPr>
        </p:nvSpPr>
        <p:spPr/>
        <p:txBody>
          <a:bodyPr/>
          <a:lstStyle/>
          <a:p>
            <a:r>
              <a:rPr lang="en-US" altLang="zh-CN" smtClean="0"/>
              <a:t>P</a:t>
            </a:r>
            <a:fld id="{62DCC93C-90AC-48A1-9D9E-CBAB17A91522}" type="slidenum">
              <a:rPr lang="zh-CN" altLang="en-US" smtClean="0"/>
              <a:pPr/>
              <a:t>22</a:t>
            </a:fld>
            <a:endParaRPr lang="zh-CN" altLang="en-US" dirty="0"/>
          </a:p>
        </p:txBody>
      </p:sp>
      <p:grpSp>
        <p:nvGrpSpPr>
          <p:cNvPr id="8" name="组合 7"/>
          <p:cNvGrpSpPr/>
          <p:nvPr/>
        </p:nvGrpSpPr>
        <p:grpSpPr>
          <a:xfrm>
            <a:off x="1676833" y="73785"/>
            <a:ext cx="6319804" cy="6379404"/>
            <a:chOff x="2711622" y="22086"/>
            <a:chExt cx="6319804" cy="6379404"/>
          </a:xfrm>
        </p:grpSpPr>
        <p:grpSp>
          <p:nvGrpSpPr>
            <p:cNvPr id="9" name="组合 8"/>
            <p:cNvGrpSpPr/>
            <p:nvPr/>
          </p:nvGrpSpPr>
          <p:grpSpPr>
            <a:xfrm>
              <a:off x="2711623" y="22086"/>
              <a:ext cx="6319803" cy="6379404"/>
              <a:chOff x="2711623" y="22086"/>
              <a:chExt cx="6319803" cy="6379404"/>
            </a:xfrm>
          </p:grpSpPr>
          <p:pic>
            <p:nvPicPr>
              <p:cNvPr id="11" name="内容占位符 4"/>
              <p:cNvPicPr>
                <a:picLocks noChangeAspect="1"/>
              </p:cNvPicPr>
              <p:nvPr/>
            </p:nvPicPr>
            <p:blipFill>
              <a:blip r:embed="rId2"/>
              <a:stretch>
                <a:fillRect/>
              </a:stretch>
            </p:blipFill>
            <p:spPr>
              <a:xfrm>
                <a:off x="2711623" y="1000815"/>
                <a:ext cx="6319803" cy="540067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2" name="文本框 11"/>
              <p:cNvSpPr txBox="1"/>
              <p:nvPr/>
            </p:nvSpPr>
            <p:spPr>
              <a:xfrm>
                <a:off x="2711623" y="22086"/>
                <a:ext cx="6319803" cy="978729"/>
              </a:xfrm>
              <a:prstGeom prst="rect">
                <a:avLst/>
              </a:prstGeom>
              <a:solidFill>
                <a:schemeClr val="bg1"/>
              </a:solidFill>
              <a:ln w="38100">
                <a:solidFill>
                  <a:schemeClr val="tx1"/>
                </a:solidFill>
              </a:ln>
            </p:spPr>
            <p:txBody>
              <a:bodyPr wrap="square" rtlCol="0">
                <a:spAutoFit/>
              </a:bodyPr>
              <a:lstStyle/>
              <a:p>
                <a:pPr>
                  <a:lnSpc>
                    <a:spcPct val="120000"/>
                  </a:lnSpc>
                </a:pPr>
                <a:r>
                  <a:rPr lang="en-US" altLang="zh-CN" sz="1600" dirty="0" smtClean="0">
                    <a:solidFill>
                      <a:prstClr val="black"/>
                    </a:solidFill>
                    <a:latin typeface="Times New Roman" panose="02020603050405020304" pitchFamily="18" charset="0"/>
                    <a:ea typeface="微软雅黑" pitchFamily="34" charset="-122"/>
                    <a:cs typeface="Times New Roman" panose="02020603050405020304" pitchFamily="18" charset="0"/>
                  </a:rPr>
                  <a:t>Public class TestThreadPriority extends Thread{</a:t>
                </a:r>
              </a:p>
              <a:p>
                <a:pPr>
                  <a:lnSpc>
                    <a:spcPct val="120000"/>
                  </a:lnSpc>
                </a:pPr>
                <a:r>
                  <a:rPr lang="en-US" altLang="zh-CN" sz="1600" dirty="0">
                    <a:solidFill>
                      <a:prstClr val="black"/>
                    </a:solidFill>
                    <a:latin typeface="Times New Roman" panose="02020603050405020304" pitchFamily="18" charset="0"/>
                    <a:ea typeface="微软雅黑" pitchFamily="34" charset="-122"/>
                    <a:cs typeface="Times New Roman" panose="02020603050405020304" pitchFamily="18" charset="0"/>
                  </a:rPr>
                  <a:t> </a:t>
                </a:r>
                <a:r>
                  <a:rPr lang="en-US" altLang="zh-CN" sz="1600" dirty="0" smtClean="0">
                    <a:solidFill>
                      <a:prstClr val="black"/>
                    </a:solidFill>
                    <a:latin typeface="Times New Roman" panose="02020603050405020304" pitchFamily="18" charset="0"/>
                    <a:ea typeface="微软雅黑" pitchFamily="34" charset="-122"/>
                    <a:cs typeface="Times New Roman" panose="02020603050405020304" pitchFamily="18" charset="0"/>
                  </a:rPr>
                  <a:t> public TestThreadPriority(String name)</a:t>
                </a:r>
              </a:p>
              <a:p>
                <a:pPr>
                  <a:lnSpc>
                    <a:spcPct val="120000"/>
                  </a:lnSpc>
                </a:pPr>
                <a:r>
                  <a:rPr lang="en-US" altLang="zh-CN" sz="1600" dirty="0" smtClean="0">
                    <a:solidFill>
                      <a:prstClr val="black"/>
                    </a:solidFill>
                    <a:latin typeface="Times New Roman" panose="02020603050405020304" pitchFamily="18" charset="0"/>
                    <a:ea typeface="微软雅黑" pitchFamily="34" charset="-122"/>
                    <a:cs typeface="Times New Roman" panose="02020603050405020304" pitchFamily="18" charset="0"/>
                  </a:rPr>
                  <a:t>   {  super(name);}</a:t>
                </a:r>
                <a:endParaRPr lang="zh-CN" altLang="en-US" sz="1600" dirty="0" err="1" smtClean="0">
                  <a:solidFill>
                    <a:prstClr val="black"/>
                  </a:solidFill>
                  <a:latin typeface="Times New Roman" panose="02020603050405020304" pitchFamily="18" charset="0"/>
                  <a:ea typeface="微软雅黑" pitchFamily="34" charset="-122"/>
                  <a:cs typeface="Times New Roman" panose="02020603050405020304" pitchFamily="18" charset="0"/>
                </a:endParaRPr>
              </a:p>
            </p:txBody>
          </p:sp>
        </p:grpSp>
        <p:sp>
          <p:nvSpPr>
            <p:cNvPr id="10" name="文本框 9"/>
            <p:cNvSpPr txBox="1"/>
            <p:nvPr/>
          </p:nvSpPr>
          <p:spPr>
            <a:xfrm flipV="1">
              <a:off x="2711622" y="908720"/>
              <a:ext cx="6319804" cy="134139"/>
            </a:xfrm>
            <a:prstGeom prst="rect">
              <a:avLst/>
            </a:prstGeom>
            <a:solidFill>
              <a:schemeClr val="bg1"/>
            </a:solidFill>
          </p:spPr>
          <p:txBody>
            <a:bodyPr wrap="square" lIns="108000" tIns="0" bIns="0" rtlCol="0">
              <a:spAutoFit/>
            </a:bodyPr>
            <a:lstStyle/>
            <a:p>
              <a:pPr>
                <a:lnSpc>
                  <a:spcPct val="120000"/>
                </a:lnSpc>
              </a:pPr>
              <a:endParaRPr lang="zh-CN" altLang="en-US" sz="800" dirty="0" smtClean="0">
                <a:solidFill>
                  <a:prstClr val="black"/>
                </a:solidFill>
                <a:latin typeface="Arial" pitchFamily="34" charset="0"/>
                <a:ea typeface="微软雅黑" pitchFamily="34" charset="-122"/>
                <a:cs typeface="Arial" pitchFamily="34" charset="0"/>
              </a:endParaRPr>
            </a:p>
          </p:txBody>
        </p:sp>
      </p:grpSp>
    </p:spTree>
    <p:extLst>
      <p:ext uri="{BB962C8B-B14F-4D97-AF65-F5344CB8AC3E}">
        <p14:creationId xmlns:p14="http://schemas.microsoft.com/office/powerpoint/2010/main" val="3246049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灯片编号占位符 2"/>
          <p:cNvSpPr>
            <a:spLocks noGrp="1"/>
          </p:cNvSpPr>
          <p:nvPr>
            <p:ph type="sldNum" sz="quarter" idx="11"/>
          </p:nvPr>
        </p:nvSpPr>
        <p:spPr/>
        <p:txBody>
          <a:bodyPr/>
          <a:lstStyle/>
          <a:p>
            <a:r>
              <a:rPr lang="en-US" altLang="zh-CN" smtClean="0"/>
              <a:t>P</a:t>
            </a:r>
            <a:fld id="{62DCC93C-90AC-48A1-9D9E-CBAB17A91522}" type="slidenum">
              <a:rPr lang="zh-CN" altLang="en-US" smtClean="0"/>
              <a:pPr/>
              <a:t>23</a:t>
            </a:fld>
            <a:endParaRPr lang="zh-CN" altLang="en-US" dirty="0"/>
          </a:p>
        </p:txBody>
      </p:sp>
      <p:pic>
        <p:nvPicPr>
          <p:cNvPr id="4" name="图片 3"/>
          <p:cNvPicPr>
            <a:picLocks noChangeAspect="1"/>
          </p:cNvPicPr>
          <p:nvPr/>
        </p:nvPicPr>
        <p:blipFill>
          <a:blip r:embed="rId2"/>
          <a:stretch>
            <a:fillRect/>
          </a:stretch>
        </p:blipFill>
        <p:spPr>
          <a:xfrm>
            <a:off x="7464152" y="943202"/>
            <a:ext cx="3024336" cy="4746526"/>
          </a:xfrm>
          <a:prstGeom prst="rect">
            <a:avLst/>
          </a:prstGeom>
        </p:spPr>
      </p:pic>
      <p:pic>
        <p:nvPicPr>
          <p:cNvPr id="5" name="图片 4"/>
          <p:cNvPicPr>
            <a:picLocks noChangeAspect="1"/>
          </p:cNvPicPr>
          <p:nvPr/>
        </p:nvPicPr>
        <p:blipFill>
          <a:blip r:embed="rId3"/>
          <a:stretch>
            <a:fillRect/>
          </a:stretch>
        </p:blipFill>
        <p:spPr>
          <a:xfrm>
            <a:off x="408423" y="980728"/>
            <a:ext cx="3118237" cy="4528396"/>
          </a:xfrm>
          <a:prstGeom prst="rect">
            <a:avLst/>
          </a:prstGeom>
        </p:spPr>
      </p:pic>
      <p:pic>
        <p:nvPicPr>
          <p:cNvPr id="6" name="图片 5"/>
          <p:cNvPicPr>
            <a:picLocks noChangeAspect="1"/>
          </p:cNvPicPr>
          <p:nvPr/>
        </p:nvPicPr>
        <p:blipFill>
          <a:blip r:embed="rId4"/>
          <a:stretch>
            <a:fillRect/>
          </a:stretch>
        </p:blipFill>
        <p:spPr>
          <a:xfrm>
            <a:off x="3550117" y="908720"/>
            <a:ext cx="3608115" cy="4968552"/>
          </a:xfrm>
          <a:prstGeom prst="rect">
            <a:avLst/>
          </a:prstGeom>
        </p:spPr>
      </p:pic>
    </p:spTree>
    <p:extLst>
      <p:ext uri="{BB962C8B-B14F-4D97-AF65-F5344CB8AC3E}">
        <p14:creationId xmlns:p14="http://schemas.microsoft.com/office/powerpoint/2010/main" val="263810477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线程的终止</a:t>
            </a:r>
            <a:endParaRPr lang="zh-CN" altLang="en-US" dirty="0"/>
          </a:p>
        </p:txBody>
      </p:sp>
      <p:sp>
        <p:nvSpPr>
          <p:cNvPr id="3" name="灯片编号占位符 2"/>
          <p:cNvSpPr>
            <a:spLocks noGrp="1"/>
          </p:cNvSpPr>
          <p:nvPr>
            <p:ph type="sldNum" sz="quarter" idx="11"/>
          </p:nvPr>
        </p:nvSpPr>
        <p:spPr/>
        <p:txBody>
          <a:bodyPr/>
          <a:lstStyle/>
          <a:p>
            <a:r>
              <a:rPr lang="en-US" altLang="zh-CN" smtClean="0"/>
              <a:t>P</a:t>
            </a:r>
            <a:fld id="{62DCC93C-90AC-48A1-9D9E-CBAB17A91522}" type="slidenum">
              <a:rPr lang="zh-CN" altLang="en-US" smtClean="0"/>
              <a:pPr/>
              <a:t>24</a:t>
            </a:fld>
            <a:endParaRPr lang="zh-CN" altLang="en-US" dirty="0"/>
          </a:p>
        </p:txBody>
      </p:sp>
      <p:sp>
        <p:nvSpPr>
          <p:cNvPr id="4" name="内容占位符 3"/>
          <p:cNvSpPr>
            <a:spLocks noGrp="1"/>
          </p:cNvSpPr>
          <p:nvPr>
            <p:ph sz="quarter" idx="12"/>
          </p:nvPr>
        </p:nvSpPr>
        <p:spPr/>
        <p:txBody>
          <a:bodyPr>
            <a:normAutofit/>
          </a:bodyPr>
          <a:lstStyle/>
          <a:p>
            <a:r>
              <a:rPr lang="zh-CN" altLang="en-US" dirty="0"/>
              <a:t>线程体</a:t>
            </a:r>
            <a:r>
              <a:rPr lang="en-US" altLang="zh-CN" dirty="0"/>
              <a:t>run()</a:t>
            </a:r>
            <a:r>
              <a:rPr lang="zh-CN" altLang="en-US" dirty="0"/>
              <a:t>方法执行完成后，线程就终止</a:t>
            </a:r>
            <a:r>
              <a:rPr lang="zh-CN" altLang="en-US" dirty="0" smtClean="0"/>
              <a:t>了</a:t>
            </a:r>
            <a:endParaRPr lang="en-US" altLang="zh-CN" dirty="0" smtClean="0"/>
          </a:p>
          <a:p>
            <a:r>
              <a:rPr lang="zh-CN" altLang="en-US" dirty="0" smtClean="0"/>
              <a:t>也</a:t>
            </a:r>
            <a:r>
              <a:rPr lang="zh-CN" altLang="en-US" dirty="0"/>
              <a:t>可以用修改某些变量以指示目标线程应该停止运行来取代</a:t>
            </a:r>
            <a:r>
              <a:rPr lang="zh-CN" altLang="en-US" dirty="0" smtClean="0"/>
              <a:t>。</a:t>
            </a:r>
            <a:endParaRPr lang="en-US" altLang="zh-CN" dirty="0" smtClean="0"/>
          </a:p>
          <a:p>
            <a:pPr lvl="1"/>
            <a:r>
              <a:rPr lang="zh-CN" altLang="en-US" dirty="0" smtClean="0"/>
              <a:t>要</a:t>
            </a:r>
            <a:r>
              <a:rPr lang="zh-CN" altLang="en-US" dirty="0"/>
              <a:t>使线程在完成任务之前可取消，必须采取一定的措施，但应该是一个清晰而</a:t>
            </a:r>
            <a:r>
              <a:rPr lang="zh-CN" altLang="en-US" b="1" dirty="0"/>
              <a:t>安全</a:t>
            </a:r>
            <a:r>
              <a:rPr lang="zh-CN" altLang="en-US" dirty="0"/>
              <a:t>的机制使线程终止</a:t>
            </a:r>
            <a:r>
              <a:rPr lang="zh-CN" altLang="en-US" dirty="0" smtClean="0"/>
              <a:t>。</a:t>
            </a:r>
            <a:endParaRPr lang="en-US" altLang="zh-CN" dirty="0" smtClean="0"/>
          </a:p>
          <a:p>
            <a:r>
              <a:rPr lang="zh-CN" altLang="en-US" dirty="0"/>
              <a:t>调用线程的</a:t>
            </a:r>
            <a:r>
              <a:rPr lang="en-US" altLang="zh-CN" dirty="0"/>
              <a:t>stop()</a:t>
            </a:r>
            <a:r>
              <a:rPr lang="zh-CN" altLang="en-US" dirty="0"/>
              <a:t>方法可以终止线程，但是这是一个不安全的方法，会破坏线程的状态，已经不推荐使用。</a:t>
            </a:r>
          </a:p>
          <a:p>
            <a:r>
              <a:rPr lang="zh-CN" altLang="en-US" dirty="0"/>
              <a:t>通过</a:t>
            </a:r>
            <a:r>
              <a:rPr lang="zh-CN" altLang="en-US" b="1" dirty="0"/>
              <a:t>中断</a:t>
            </a:r>
            <a:r>
              <a:rPr lang="zh-CN" altLang="en-US" dirty="0"/>
              <a:t>线程来请求取消线程的执行，并且让线程来监视并响应中断</a:t>
            </a:r>
            <a:r>
              <a:rPr lang="zh-CN" altLang="en-US" dirty="0" smtClean="0"/>
              <a:t>。</a:t>
            </a:r>
            <a:endParaRPr lang="en-US" altLang="zh-CN" dirty="0" smtClean="0"/>
          </a:p>
          <a:p>
            <a:pPr lvl="1"/>
            <a:r>
              <a:rPr lang="zh-CN" altLang="en-US" dirty="0" smtClean="0"/>
              <a:t>中断请求是</a:t>
            </a:r>
            <a:r>
              <a:rPr lang="zh-CN" altLang="en-US" dirty="0"/>
              <a:t>用户希望能够终止线程的执行，但并不会强制终止线程，但是它会中断线程的睡眠状态，比如调用</a:t>
            </a:r>
            <a:r>
              <a:rPr lang="en-US" altLang="zh-CN" dirty="0"/>
              <a:t>sleep()</a:t>
            </a:r>
            <a:r>
              <a:rPr lang="zh-CN" altLang="en-US" dirty="0"/>
              <a:t>和</a:t>
            </a:r>
            <a:r>
              <a:rPr lang="en-US" altLang="zh-CN" dirty="0"/>
              <a:t>wait()</a:t>
            </a:r>
            <a:r>
              <a:rPr lang="zh-CN" altLang="en-US" dirty="0"/>
              <a:t>方法后</a:t>
            </a:r>
            <a:r>
              <a:rPr lang="zh-CN" altLang="en-US" dirty="0" smtClean="0"/>
              <a:t>。</a:t>
            </a:r>
            <a:endParaRPr lang="zh-CN" altLang="en-US" dirty="0"/>
          </a:p>
        </p:txBody>
      </p:sp>
    </p:spTree>
    <p:extLst>
      <p:ext uri="{BB962C8B-B14F-4D97-AF65-F5344CB8AC3E}">
        <p14:creationId xmlns:p14="http://schemas.microsoft.com/office/powerpoint/2010/main" val="158108099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中断线程</a:t>
            </a:r>
            <a:endParaRPr lang="zh-CN" altLang="en-US" dirty="0"/>
          </a:p>
        </p:txBody>
      </p:sp>
      <p:sp>
        <p:nvSpPr>
          <p:cNvPr id="3" name="灯片编号占位符 2"/>
          <p:cNvSpPr>
            <a:spLocks noGrp="1"/>
          </p:cNvSpPr>
          <p:nvPr>
            <p:ph type="sldNum" sz="quarter" idx="11"/>
          </p:nvPr>
        </p:nvSpPr>
        <p:spPr/>
        <p:txBody>
          <a:bodyPr/>
          <a:lstStyle/>
          <a:p>
            <a:r>
              <a:rPr lang="en-US" altLang="zh-CN" smtClean="0"/>
              <a:t>P</a:t>
            </a:r>
            <a:fld id="{62DCC93C-90AC-48A1-9D9E-CBAB17A91522}" type="slidenum">
              <a:rPr lang="zh-CN" altLang="en-US" smtClean="0"/>
              <a:pPr/>
              <a:t>25</a:t>
            </a:fld>
            <a:endParaRPr lang="zh-CN" altLang="en-US" dirty="0"/>
          </a:p>
        </p:txBody>
      </p:sp>
      <p:sp>
        <p:nvSpPr>
          <p:cNvPr id="4" name="内容占位符 3"/>
          <p:cNvSpPr>
            <a:spLocks noGrp="1"/>
          </p:cNvSpPr>
          <p:nvPr>
            <p:ph sz="quarter" idx="12"/>
          </p:nvPr>
        </p:nvSpPr>
        <p:spPr/>
        <p:txBody>
          <a:bodyPr>
            <a:normAutofit/>
          </a:bodyPr>
          <a:lstStyle/>
          <a:p>
            <a:r>
              <a:rPr lang="en-US" altLang="zh-CN" dirty="0"/>
              <a:t>Thread</a:t>
            </a:r>
            <a:r>
              <a:rPr lang="zh-CN" altLang="en-US" dirty="0"/>
              <a:t>类提供的中断线程的方法有</a:t>
            </a:r>
            <a:r>
              <a:rPr lang="zh-CN" altLang="en-US" dirty="0" smtClean="0"/>
              <a:t>：</a:t>
            </a:r>
            <a:endParaRPr lang="en-US" altLang="zh-CN" dirty="0" smtClean="0"/>
          </a:p>
          <a:p>
            <a:pPr lvl="1"/>
            <a:r>
              <a:rPr lang="en-US" altLang="zh-CN" dirty="0" smtClean="0"/>
              <a:t>1</a:t>
            </a:r>
            <a:r>
              <a:rPr lang="zh-CN" altLang="en-US" dirty="0"/>
              <a:t>）</a:t>
            </a:r>
            <a:r>
              <a:rPr lang="en-US" altLang="zh-CN" dirty="0"/>
              <a:t>interrupt()</a:t>
            </a:r>
            <a:r>
              <a:rPr lang="zh-CN" altLang="en-US" dirty="0"/>
              <a:t>，向线程发送中断</a:t>
            </a:r>
            <a:r>
              <a:rPr lang="zh-CN" altLang="en-US" dirty="0" smtClean="0"/>
              <a:t>，</a:t>
            </a:r>
            <a:endParaRPr lang="en-US" altLang="zh-CN" dirty="0" smtClean="0"/>
          </a:p>
          <a:p>
            <a:pPr lvl="1"/>
            <a:r>
              <a:rPr lang="en-US" altLang="zh-CN" dirty="0" smtClean="0"/>
              <a:t>2</a:t>
            </a:r>
            <a:r>
              <a:rPr lang="zh-CN" altLang="en-US" dirty="0"/>
              <a:t>）</a:t>
            </a:r>
            <a:r>
              <a:rPr lang="en-US" altLang="zh-CN" dirty="0" err="1"/>
              <a:t>isInterrupted</a:t>
            </a:r>
            <a:r>
              <a:rPr lang="en-US" altLang="zh-CN" dirty="0"/>
              <a:t>()</a:t>
            </a:r>
            <a:r>
              <a:rPr lang="zh-CN" altLang="en-US" dirty="0"/>
              <a:t>，测试线程是否已经被中断</a:t>
            </a:r>
            <a:r>
              <a:rPr lang="zh-CN" altLang="en-US" dirty="0" smtClean="0"/>
              <a:t>；</a:t>
            </a:r>
            <a:endParaRPr lang="en-US" altLang="zh-CN" dirty="0" smtClean="0"/>
          </a:p>
          <a:p>
            <a:pPr lvl="1"/>
            <a:r>
              <a:rPr lang="en-US" altLang="zh-CN" dirty="0" smtClean="0"/>
              <a:t>3</a:t>
            </a:r>
            <a:r>
              <a:rPr lang="zh-CN" altLang="en-US" dirty="0" smtClean="0"/>
              <a:t>）</a:t>
            </a:r>
            <a:r>
              <a:rPr lang="en-US" altLang="zh-CN" dirty="0"/>
              <a:t>i</a:t>
            </a:r>
            <a:r>
              <a:rPr lang="en-US" altLang="zh-CN" dirty="0" smtClean="0"/>
              <a:t>nterrupted</a:t>
            </a:r>
            <a:r>
              <a:rPr lang="en-US" altLang="zh-CN" dirty="0"/>
              <a:t>()</a:t>
            </a:r>
            <a:r>
              <a:rPr lang="zh-CN" altLang="en-US" dirty="0"/>
              <a:t>，测试当前线程是否已经被中断，随后清楚线程“中断”状态的静态方法</a:t>
            </a:r>
            <a:r>
              <a:rPr lang="zh-CN" altLang="en-US" dirty="0" smtClean="0"/>
              <a:t>。</a:t>
            </a:r>
          </a:p>
          <a:p>
            <a:r>
              <a:rPr lang="zh-CN" altLang="en-US" smtClean="0"/>
              <a:t>当</a:t>
            </a:r>
            <a:r>
              <a:rPr lang="zh-CN" altLang="en-US" dirty="0" smtClean="0"/>
              <a:t>线程侦测到自己被中断时，经常需要在响应中断之前做某些清除工作，这些清除工作可能涉及那些在线程仍然保持中断状态时会受到影响的操作。</a:t>
            </a:r>
          </a:p>
          <a:p>
            <a:r>
              <a:rPr lang="zh-CN" altLang="en-US" dirty="0" smtClean="0"/>
              <a:t>如果</a:t>
            </a:r>
            <a:r>
              <a:rPr lang="zh-CN" altLang="en-US" dirty="0"/>
              <a:t>被中断的线程正在执行</a:t>
            </a:r>
            <a:r>
              <a:rPr lang="en-US" altLang="zh-CN" dirty="0"/>
              <a:t>sleep()</a:t>
            </a:r>
            <a:r>
              <a:rPr lang="zh-CN" altLang="en-US" dirty="0"/>
              <a:t>，或者</a:t>
            </a:r>
            <a:r>
              <a:rPr lang="en-US" altLang="zh-CN" dirty="0"/>
              <a:t>wait()</a:t>
            </a:r>
            <a:r>
              <a:rPr lang="zh-CN" altLang="en-US" dirty="0"/>
              <a:t>方法，就会抛出</a:t>
            </a:r>
            <a:r>
              <a:rPr lang="en-US" altLang="zh-CN" dirty="0" err="1"/>
              <a:t>InterruptedException</a:t>
            </a:r>
            <a:r>
              <a:rPr lang="zh-CN" altLang="en-US" dirty="0"/>
              <a:t>异常。这种抛出异常的中断会清除线程的中断状态。</a:t>
            </a:r>
          </a:p>
          <a:p>
            <a:endParaRPr lang="zh-CN" altLang="en-US" dirty="0"/>
          </a:p>
        </p:txBody>
      </p:sp>
    </p:spTree>
    <p:extLst>
      <p:ext uri="{BB962C8B-B14F-4D97-AF65-F5344CB8AC3E}">
        <p14:creationId xmlns:p14="http://schemas.microsoft.com/office/powerpoint/2010/main" val="209145822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灯片编号占位符 2"/>
          <p:cNvSpPr>
            <a:spLocks noGrp="1"/>
          </p:cNvSpPr>
          <p:nvPr>
            <p:ph type="sldNum" sz="quarter" idx="11"/>
          </p:nvPr>
        </p:nvSpPr>
        <p:spPr/>
        <p:txBody>
          <a:bodyPr/>
          <a:lstStyle/>
          <a:p>
            <a:r>
              <a:rPr lang="en-US" altLang="zh-CN" smtClean="0"/>
              <a:t>P</a:t>
            </a:r>
            <a:fld id="{62DCC93C-90AC-48A1-9D9E-CBAB17A91522}" type="slidenum">
              <a:rPr lang="zh-CN" altLang="en-US" smtClean="0"/>
              <a:pPr/>
              <a:t>26</a:t>
            </a:fld>
            <a:endParaRPr lang="zh-CN" altLang="en-US" dirty="0"/>
          </a:p>
        </p:txBody>
      </p:sp>
      <p:sp>
        <p:nvSpPr>
          <p:cNvPr id="4" name="内容占位符 3"/>
          <p:cNvSpPr>
            <a:spLocks noGrp="1"/>
          </p:cNvSpPr>
          <p:nvPr>
            <p:ph sz="quarter" idx="12"/>
          </p:nvPr>
        </p:nvSpPr>
        <p:spPr/>
        <p:txBody>
          <a:bodyPr/>
          <a:lstStyle/>
          <a:p>
            <a:endParaRPr lang="zh-CN" altLang="en-US"/>
          </a:p>
        </p:txBody>
      </p:sp>
      <p:pic>
        <p:nvPicPr>
          <p:cNvPr id="5" name="图片 4"/>
          <p:cNvPicPr>
            <a:picLocks noChangeAspect="1"/>
          </p:cNvPicPr>
          <p:nvPr/>
        </p:nvPicPr>
        <p:blipFill>
          <a:blip r:embed="rId2"/>
          <a:stretch>
            <a:fillRect/>
          </a:stretch>
        </p:blipFill>
        <p:spPr>
          <a:xfrm>
            <a:off x="2423592" y="65662"/>
            <a:ext cx="7056784" cy="676090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图片 5"/>
          <p:cNvPicPr>
            <a:picLocks noChangeAspect="1"/>
          </p:cNvPicPr>
          <p:nvPr/>
        </p:nvPicPr>
        <p:blipFill>
          <a:blip r:embed="rId3"/>
          <a:stretch>
            <a:fillRect/>
          </a:stretch>
        </p:blipFill>
        <p:spPr>
          <a:xfrm>
            <a:off x="1736290" y="517905"/>
            <a:ext cx="8719421" cy="558075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图片 6"/>
          <p:cNvPicPr>
            <a:picLocks noChangeAspect="1"/>
          </p:cNvPicPr>
          <p:nvPr/>
        </p:nvPicPr>
        <p:blipFill>
          <a:blip r:embed="rId4"/>
          <a:stretch>
            <a:fillRect/>
          </a:stretch>
        </p:blipFill>
        <p:spPr>
          <a:xfrm>
            <a:off x="3863753" y="1931766"/>
            <a:ext cx="5000625" cy="3381375"/>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25728418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heel(1)">
                                      <p:cBhvr>
                                        <p:cTn id="12"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实用案例</a:t>
            </a:r>
            <a:r>
              <a:rPr lang="en-US" altLang="zh-CN" dirty="0"/>
              <a:t>2</a:t>
            </a:r>
            <a:r>
              <a:rPr lang="zh-CN" altLang="en-US" dirty="0"/>
              <a:t>：向线程发送中断信号</a:t>
            </a:r>
          </a:p>
        </p:txBody>
      </p:sp>
      <p:sp>
        <p:nvSpPr>
          <p:cNvPr id="3" name="灯片编号占位符 2"/>
          <p:cNvSpPr>
            <a:spLocks noGrp="1"/>
          </p:cNvSpPr>
          <p:nvPr>
            <p:ph type="sldNum" sz="quarter" idx="11"/>
          </p:nvPr>
        </p:nvSpPr>
        <p:spPr/>
        <p:txBody>
          <a:bodyPr/>
          <a:lstStyle/>
          <a:p>
            <a:r>
              <a:rPr lang="en-US" altLang="zh-CN" smtClean="0"/>
              <a:t>P</a:t>
            </a:r>
            <a:fld id="{62DCC93C-90AC-48A1-9D9E-CBAB17A91522}" type="slidenum">
              <a:rPr lang="zh-CN" altLang="en-US" smtClean="0"/>
              <a:pPr/>
              <a:t>27</a:t>
            </a:fld>
            <a:endParaRPr lang="zh-CN" altLang="en-US" dirty="0"/>
          </a:p>
        </p:txBody>
      </p:sp>
      <p:pic>
        <p:nvPicPr>
          <p:cNvPr id="5" name="内容占位符 4"/>
          <p:cNvPicPr>
            <a:picLocks noGrp="1" noChangeAspect="1"/>
          </p:cNvPicPr>
          <p:nvPr>
            <p:ph sz="quarter" idx="12"/>
          </p:nvPr>
        </p:nvPicPr>
        <p:blipFill>
          <a:blip r:embed="rId2"/>
          <a:stretch>
            <a:fillRect/>
          </a:stretch>
        </p:blipFill>
        <p:spPr>
          <a:xfrm>
            <a:off x="2505160" y="981076"/>
            <a:ext cx="7181680" cy="540067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图片 5"/>
          <p:cNvPicPr>
            <a:picLocks noChangeAspect="1"/>
          </p:cNvPicPr>
          <p:nvPr/>
        </p:nvPicPr>
        <p:blipFill>
          <a:blip r:embed="rId3"/>
          <a:stretch>
            <a:fillRect/>
          </a:stretch>
        </p:blipFill>
        <p:spPr>
          <a:xfrm>
            <a:off x="1912060" y="736765"/>
            <a:ext cx="8367881" cy="574476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图片 6"/>
          <p:cNvPicPr>
            <a:picLocks noChangeAspect="1"/>
          </p:cNvPicPr>
          <p:nvPr/>
        </p:nvPicPr>
        <p:blipFill>
          <a:blip r:embed="rId4"/>
          <a:stretch>
            <a:fillRect/>
          </a:stretch>
        </p:blipFill>
        <p:spPr>
          <a:xfrm>
            <a:off x="5519936" y="2119313"/>
            <a:ext cx="6267450" cy="3124200"/>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810954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9.5 </a:t>
            </a:r>
            <a:r>
              <a:rPr lang="zh-CN" altLang="en-US" dirty="0"/>
              <a:t>多线程互斥与同步</a:t>
            </a:r>
          </a:p>
        </p:txBody>
      </p:sp>
      <p:sp>
        <p:nvSpPr>
          <p:cNvPr id="3" name="灯片编号占位符 2"/>
          <p:cNvSpPr>
            <a:spLocks noGrp="1"/>
          </p:cNvSpPr>
          <p:nvPr>
            <p:ph type="sldNum" sz="quarter" idx="11"/>
          </p:nvPr>
        </p:nvSpPr>
        <p:spPr/>
        <p:txBody>
          <a:bodyPr/>
          <a:lstStyle/>
          <a:p>
            <a:r>
              <a:rPr lang="en-US" altLang="zh-CN" smtClean="0"/>
              <a:t>P</a:t>
            </a:r>
            <a:fld id="{62DCC93C-90AC-48A1-9D9E-CBAB17A91522}" type="slidenum">
              <a:rPr lang="zh-CN" altLang="en-US" smtClean="0"/>
              <a:pPr/>
              <a:t>28</a:t>
            </a:fld>
            <a:endParaRPr lang="zh-CN" altLang="en-US" dirty="0"/>
          </a:p>
        </p:txBody>
      </p:sp>
      <p:sp>
        <p:nvSpPr>
          <p:cNvPr id="4" name="内容占位符 3"/>
          <p:cNvSpPr>
            <a:spLocks noGrp="1"/>
          </p:cNvSpPr>
          <p:nvPr>
            <p:ph sz="quarter" idx="12"/>
          </p:nvPr>
        </p:nvSpPr>
        <p:spPr/>
        <p:txBody>
          <a:bodyPr/>
          <a:lstStyle/>
          <a:p>
            <a:r>
              <a:rPr lang="zh-CN" altLang="en-US" dirty="0" smtClean="0"/>
              <a:t>问题</a:t>
            </a:r>
            <a:r>
              <a:rPr lang="zh-CN" altLang="en-US" dirty="0"/>
              <a:t>的提出</a:t>
            </a:r>
          </a:p>
          <a:p>
            <a:pPr lvl="1"/>
            <a:r>
              <a:rPr lang="zh-CN" altLang="en-US" dirty="0"/>
              <a:t>已知一个银行账号，当从多个渠道同时取钱的时候，有可能造成账号相关数据被破坏，请看下面的例子。</a:t>
            </a:r>
          </a:p>
        </p:txBody>
      </p:sp>
      <p:pic>
        <p:nvPicPr>
          <p:cNvPr id="5" name="图片 4"/>
          <p:cNvPicPr>
            <a:picLocks noChangeAspect="1"/>
          </p:cNvPicPr>
          <p:nvPr/>
        </p:nvPicPr>
        <p:blipFill>
          <a:blip r:embed="rId2">
            <a:clrChange>
              <a:clrFrom>
                <a:srgbClr val="FFFFFF"/>
              </a:clrFrom>
              <a:clrTo>
                <a:srgbClr val="FFFFFF">
                  <a:alpha val="0"/>
                </a:srgbClr>
              </a:clrTo>
            </a:clrChange>
          </a:blip>
          <a:stretch>
            <a:fillRect/>
          </a:stretch>
        </p:blipFill>
        <p:spPr>
          <a:xfrm>
            <a:off x="2639617" y="2550319"/>
            <a:ext cx="6562725" cy="3867150"/>
          </a:xfrm>
          <a:prstGeom prst="rect">
            <a:avLst/>
          </a:prstGeom>
        </p:spPr>
      </p:pic>
    </p:spTree>
    <p:extLst>
      <p:ext uri="{BB962C8B-B14F-4D97-AF65-F5344CB8AC3E}">
        <p14:creationId xmlns:p14="http://schemas.microsoft.com/office/powerpoint/2010/main" val="1926872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1"/>
          </p:nvPr>
        </p:nvSpPr>
        <p:spPr/>
        <p:txBody>
          <a:bodyPr/>
          <a:lstStyle/>
          <a:p>
            <a:r>
              <a:rPr lang="en-US" altLang="zh-CN" smtClean="0"/>
              <a:t>P</a:t>
            </a:r>
            <a:fld id="{62DCC93C-90AC-48A1-9D9E-CBAB17A91522}" type="slidenum">
              <a:rPr lang="zh-CN" altLang="en-US" smtClean="0"/>
              <a:pPr/>
              <a:t>29</a:t>
            </a:fld>
            <a:endParaRPr lang="zh-CN" altLang="en-US" dirty="0"/>
          </a:p>
        </p:txBody>
      </p:sp>
      <p:sp>
        <p:nvSpPr>
          <p:cNvPr id="3" name="文本框 2"/>
          <p:cNvSpPr txBox="1"/>
          <p:nvPr/>
        </p:nvSpPr>
        <p:spPr>
          <a:xfrm>
            <a:off x="479376" y="404664"/>
            <a:ext cx="7735900" cy="4228850"/>
          </a:xfrm>
          <a:prstGeom prst="rect">
            <a:avLst/>
          </a:prstGeom>
          <a:noFill/>
          <a:ln>
            <a:solidFill>
              <a:schemeClr val="tx1"/>
            </a:solidFill>
          </a:ln>
        </p:spPr>
        <p:txBody>
          <a:bodyPr wrap="none" rtlCol="0">
            <a:spAutoFit/>
          </a:bodyPr>
          <a:lstStyle/>
          <a:p>
            <a:pPr>
              <a:lnSpc>
                <a:spcPct val="120000"/>
              </a:lnSpc>
            </a:pPr>
            <a:r>
              <a:rPr lang="en-US" altLang="zh-CN" sz="2800" dirty="0" smtClean="0">
                <a:solidFill>
                  <a:prstClr val="black"/>
                </a:solidFill>
                <a:latin typeface="Times New Roman" panose="02020603050405020304" pitchFamily="18" charset="0"/>
                <a:ea typeface="微软雅黑" pitchFamily="34" charset="-122"/>
                <a:cs typeface="Times New Roman" panose="02020603050405020304" pitchFamily="18" charset="0"/>
              </a:rPr>
              <a:t>Class </a:t>
            </a:r>
            <a:r>
              <a:rPr lang="en-US" altLang="zh-CN" sz="2800" dirty="0" err="1" smtClean="0">
                <a:solidFill>
                  <a:prstClr val="black"/>
                </a:solidFill>
                <a:latin typeface="Times New Roman" panose="02020603050405020304" pitchFamily="18" charset="0"/>
                <a:ea typeface="微软雅黑" pitchFamily="34" charset="-122"/>
                <a:cs typeface="Times New Roman" panose="02020603050405020304" pitchFamily="18" charset="0"/>
              </a:rPr>
              <a:t>AccountThread</a:t>
            </a:r>
            <a:r>
              <a:rPr lang="en-US" altLang="zh-CN" sz="2800" dirty="0" smtClean="0">
                <a:solidFill>
                  <a:prstClr val="black"/>
                </a:solidFill>
                <a:latin typeface="Times New Roman" panose="02020603050405020304" pitchFamily="18" charset="0"/>
                <a:ea typeface="微软雅黑" pitchFamily="34" charset="-122"/>
                <a:cs typeface="Times New Roman" panose="02020603050405020304" pitchFamily="18" charset="0"/>
              </a:rPr>
              <a:t> extends Thread{</a:t>
            </a:r>
          </a:p>
          <a:p>
            <a:pPr>
              <a:lnSpc>
                <a:spcPct val="120000"/>
              </a:lnSpc>
            </a:pPr>
            <a:r>
              <a:rPr lang="en-US" altLang="zh-CN" sz="2800" dirty="0">
                <a:solidFill>
                  <a:prstClr val="black"/>
                </a:solidFill>
                <a:latin typeface="Times New Roman" panose="02020603050405020304" pitchFamily="18" charset="0"/>
                <a:ea typeface="微软雅黑" pitchFamily="34" charset="-122"/>
                <a:cs typeface="Times New Roman" panose="02020603050405020304" pitchFamily="18" charset="0"/>
              </a:rPr>
              <a:t> </a:t>
            </a:r>
            <a:r>
              <a:rPr lang="en-US" altLang="zh-CN" sz="2800" dirty="0" smtClean="0">
                <a:solidFill>
                  <a:prstClr val="black"/>
                </a:solidFill>
                <a:latin typeface="Times New Roman" panose="02020603050405020304" pitchFamily="18" charset="0"/>
                <a:ea typeface="微软雅黑" pitchFamily="34" charset="-122"/>
                <a:cs typeface="Times New Roman" panose="02020603050405020304" pitchFamily="18" charset="0"/>
              </a:rPr>
              <a:t>     </a:t>
            </a:r>
            <a:r>
              <a:rPr lang="en-US" altLang="zh-CN" sz="2800" dirty="0" err="1" smtClean="0">
                <a:solidFill>
                  <a:prstClr val="black"/>
                </a:solidFill>
                <a:latin typeface="Times New Roman" panose="02020603050405020304" pitchFamily="18" charset="0"/>
                <a:ea typeface="微软雅黑" pitchFamily="34" charset="-122"/>
                <a:cs typeface="Times New Roman" panose="02020603050405020304" pitchFamily="18" charset="0"/>
              </a:rPr>
              <a:t>WrongAccount</a:t>
            </a:r>
            <a:r>
              <a:rPr lang="en-US" altLang="zh-CN" sz="2800" dirty="0" smtClean="0">
                <a:solidFill>
                  <a:prstClr val="black"/>
                </a:solidFill>
                <a:latin typeface="Times New Roman" panose="02020603050405020304" pitchFamily="18" charset="0"/>
                <a:ea typeface="微软雅黑" pitchFamily="34" charset="-122"/>
                <a:cs typeface="Times New Roman" panose="02020603050405020304" pitchFamily="18" charset="0"/>
              </a:rPr>
              <a:t> account;</a:t>
            </a:r>
          </a:p>
          <a:p>
            <a:pPr>
              <a:lnSpc>
                <a:spcPct val="120000"/>
              </a:lnSpc>
            </a:pPr>
            <a:r>
              <a:rPr lang="en-US" altLang="zh-CN" sz="2800" dirty="0">
                <a:solidFill>
                  <a:prstClr val="black"/>
                </a:solidFill>
                <a:latin typeface="Times New Roman" panose="02020603050405020304" pitchFamily="18" charset="0"/>
                <a:ea typeface="微软雅黑" pitchFamily="34" charset="-122"/>
                <a:cs typeface="Times New Roman" panose="02020603050405020304" pitchFamily="18" charset="0"/>
              </a:rPr>
              <a:t> </a:t>
            </a:r>
            <a:r>
              <a:rPr lang="en-US" altLang="zh-CN" sz="2800" dirty="0" smtClean="0">
                <a:solidFill>
                  <a:prstClr val="black"/>
                </a:solidFill>
                <a:latin typeface="Times New Roman" panose="02020603050405020304" pitchFamily="18" charset="0"/>
                <a:ea typeface="微软雅黑" pitchFamily="34" charset="-122"/>
                <a:cs typeface="Times New Roman" panose="02020603050405020304" pitchFamily="18" charset="0"/>
              </a:rPr>
              <a:t>     </a:t>
            </a:r>
            <a:r>
              <a:rPr lang="en-US" altLang="zh-CN" sz="2800" dirty="0" err="1" smtClean="0">
                <a:solidFill>
                  <a:prstClr val="black"/>
                </a:solidFill>
                <a:latin typeface="Times New Roman" panose="02020603050405020304" pitchFamily="18" charset="0"/>
                <a:ea typeface="微软雅黑" pitchFamily="34" charset="-122"/>
                <a:cs typeface="Times New Roman" panose="02020603050405020304" pitchFamily="18" charset="0"/>
              </a:rPr>
              <a:t>int</a:t>
            </a:r>
            <a:r>
              <a:rPr lang="en-US" altLang="zh-CN" sz="2800" dirty="0" smtClean="0">
                <a:solidFill>
                  <a:prstClr val="black"/>
                </a:solidFill>
                <a:latin typeface="Times New Roman" panose="02020603050405020304" pitchFamily="18" charset="0"/>
                <a:ea typeface="微软雅黑" pitchFamily="34" charset="-122"/>
                <a:cs typeface="Times New Roman" panose="02020603050405020304" pitchFamily="18" charset="0"/>
              </a:rPr>
              <a:t> delay=100;</a:t>
            </a:r>
          </a:p>
          <a:p>
            <a:pPr>
              <a:lnSpc>
                <a:spcPct val="120000"/>
              </a:lnSpc>
            </a:pPr>
            <a:r>
              <a:rPr lang="en-US" altLang="zh-CN" sz="2800" dirty="0">
                <a:solidFill>
                  <a:prstClr val="black"/>
                </a:solidFill>
                <a:latin typeface="Times New Roman" panose="02020603050405020304" pitchFamily="18" charset="0"/>
                <a:ea typeface="微软雅黑" pitchFamily="34" charset="-122"/>
                <a:cs typeface="Times New Roman" panose="02020603050405020304" pitchFamily="18" charset="0"/>
              </a:rPr>
              <a:t> </a:t>
            </a:r>
            <a:r>
              <a:rPr lang="en-US" altLang="zh-CN" sz="2800" dirty="0" smtClean="0">
                <a:solidFill>
                  <a:prstClr val="black"/>
                </a:solidFill>
                <a:latin typeface="Times New Roman" panose="02020603050405020304" pitchFamily="18" charset="0"/>
                <a:ea typeface="微软雅黑" pitchFamily="34" charset="-122"/>
                <a:cs typeface="Times New Roman" panose="02020603050405020304" pitchFamily="18" charset="0"/>
              </a:rPr>
              <a:t>     public </a:t>
            </a:r>
            <a:r>
              <a:rPr lang="en-US" altLang="zh-CN" sz="2800" dirty="0" err="1" smtClean="0">
                <a:solidFill>
                  <a:prstClr val="black"/>
                </a:solidFill>
                <a:latin typeface="Times New Roman" panose="02020603050405020304" pitchFamily="18" charset="0"/>
                <a:ea typeface="微软雅黑" pitchFamily="34" charset="-122"/>
                <a:cs typeface="Times New Roman" panose="02020603050405020304" pitchFamily="18" charset="0"/>
              </a:rPr>
              <a:t>AccountThread</a:t>
            </a:r>
            <a:r>
              <a:rPr lang="en-US" altLang="zh-CN" sz="2800" dirty="0" smtClean="0">
                <a:solidFill>
                  <a:prstClr val="black"/>
                </a:solidFill>
                <a:latin typeface="Times New Roman" panose="02020603050405020304" pitchFamily="18" charset="0"/>
                <a:ea typeface="微软雅黑" pitchFamily="34" charset="-122"/>
                <a:cs typeface="Times New Roman" panose="02020603050405020304" pitchFamily="18" charset="0"/>
              </a:rPr>
              <a:t>(</a:t>
            </a:r>
            <a:r>
              <a:rPr lang="en-US" altLang="zh-CN" sz="2800" dirty="0" err="1" smtClean="0">
                <a:solidFill>
                  <a:prstClr val="black"/>
                </a:solidFill>
                <a:latin typeface="Times New Roman" panose="02020603050405020304" pitchFamily="18" charset="0"/>
                <a:ea typeface="微软雅黑" pitchFamily="34" charset="-122"/>
                <a:cs typeface="Times New Roman" panose="02020603050405020304" pitchFamily="18" charset="0"/>
              </a:rPr>
              <a:t>WrongAccount</a:t>
            </a:r>
            <a:r>
              <a:rPr lang="en-US" altLang="zh-CN" sz="2800" dirty="0" smtClean="0">
                <a:solidFill>
                  <a:prstClr val="black"/>
                </a:solidFill>
                <a:latin typeface="Times New Roman" panose="02020603050405020304" pitchFamily="18" charset="0"/>
                <a:ea typeface="微软雅黑" pitchFamily="34" charset="-122"/>
                <a:cs typeface="Times New Roman" panose="02020603050405020304" pitchFamily="18" charset="0"/>
              </a:rPr>
              <a:t> account){</a:t>
            </a:r>
          </a:p>
          <a:p>
            <a:pPr>
              <a:lnSpc>
                <a:spcPct val="120000"/>
              </a:lnSpc>
            </a:pPr>
            <a:r>
              <a:rPr lang="en-US" altLang="zh-CN" sz="2800" dirty="0">
                <a:solidFill>
                  <a:prstClr val="black"/>
                </a:solidFill>
                <a:latin typeface="Times New Roman" panose="02020603050405020304" pitchFamily="18" charset="0"/>
                <a:ea typeface="微软雅黑" pitchFamily="34" charset="-122"/>
                <a:cs typeface="Times New Roman" panose="02020603050405020304" pitchFamily="18" charset="0"/>
              </a:rPr>
              <a:t> </a:t>
            </a:r>
            <a:r>
              <a:rPr lang="en-US" altLang="zh-CN" sz="2800" dirty="0" smtClean="0">
                <a:solidFill>
                  <a:prstClr val="black"/>
                </a:solidFill>
                <a:latin typeface="Times New Roman" panose="02020603050405020304" pitchFamily="18" charset="0"/>
                <a:ea typeface="微软雅黑" pitchFamily="34" charset="-122"/>
                <a:cs typeface="Times New Roman" panose="02020603050405020304" pitchFamily="18" charset="0"/>
              </a:rPr>
              <a:t>        super();</a:t>
            </a:r>
          </a:p>
          <a:p>
            <a:pPr>
              <a:lnSpc>
                <a:spcPct val="120000"/>
              </a:lnSpc>
            </a:pPr>
            <a:r>
              <a:rPr lang="en-US" altLang="zh-CN" sz="2800" dirty="0" smtClean="0">
                <a:solidFill>
                  <a:prstClr val="black"/>
                </a:solidFill>
                <a:latin typeface="Times New Roman" panose="02020603050405020304" pitchFamily="18" charset="0"/>
                <a:ea typeface="微软雅黑" pitchFamily="34" charset="-122"/>
                <a:cs typeface="Times New Roman" panose="02020603050405020304" pitchFamily="18" charset="0"/>
              </a:rPr>
              <a:t>         </a:t>
            </a:r>
            <a:r>
              <a:rPr lang="en-US" altLang="zh-CN" sz="2800" dirty="0" err="1" smtClean="0">
                <a:solidFill>
                  <a:prstClr val="black"/>
                </a:solidFill>
                <a:latin typeface="Times New Roman" panose="02020603050405020304" pitchFamily="18" charset="0"/>
                <a:ea typeface="微软雅黑" pitchFamily="34" charset="-122"/>
                <a:cs typeface="Times New Roman" panose="02020603050405020304" pitchFamily="18" charset="0"/>
              </a:rPr>
              <a:t>this.account</a:t>
            </a:r>
            <a:r>
              <a:rPr lang="en-US" altLang="zh-CN" sz="2800" dirty="0" smtClean="0">
                <a:solidFill>
                  <a:prstClr val="black"/>
                </a:solidFill>
                <a:latin typeface="Times New Roman" panose="02020603050405020304" pitchFamily="18" charset="0"/>
                <a:ea typeface="微软雅黑" pitchFamily="34" charset="-122"/>
                <a:cs typeface="Times New Roman" panose="02020603050405020304" pitchFamily="18" charset="0"/>
              </a:rPr>
              <a:t>=account;</a:t>
            </a:r>
          </a:p>
          <a:p>
            <a:pPr>
              <a:lnSpc>
                <a:spcPct val="120000"/>
              </a:lnSpc>
            </a:pPr>
            <a:r>
              <a:rPr lang="en-US" altLang="zh-CN" sz="2800" dirty="0">
                <a:solidFill>
                  <a:prstClr val="black"/>
                </a:solidFill>
                <a:latin typeface="Times New Roman" panose="02020603050405020304" pitchFamily="18" charset="0"/>
                <a:ea typeface="微软雅黑" pitchFamily="34" charset="-122"/>
                <a:cs typeface="Times New Roman" panose="02020603050405020304" pitchFamily="18" charset="0"/>
              </a:rPr>
              <a:t> </a:t>
            </a:r>
            <a:r>
              <a:rPr lang="en-US" altLang="zh-CN" sz="2800" dirty="0" smtClean="0">
                <a:solidFill>
                  <a:prstClr val="black"/>
                </a:solidFill>
                <a:latin typeface="Times New Roman" panose="02020603050405020304" pitchFamily="18" charset="0"/>
                <a:ea typeface="微软雅黑" pitchFamily="34" charset="-122"/>
                <a:cs typeface="Times New Roman" panose="02020603050405020304" pitchFamily="18" charset="0"/>
              </a:rPr>
              <a:t>    }</a:t>
            </a:r>
          </a:p>
          <a:p>
            <a:pPr>
              <a:lnSpc>
                <a:spcPct val="120000"/>
              </a:lnSpc>
            </a:pPr>
            <a:endParaRPr lang="zh-CN" altLang="en-US" sz="2800" dirty="0" smtClean="0">
              <a:solidFill>
                <a:prstClr val="black"/>
              </a:solidFill>
              <a:latin typeface="Times New Roman" panose="02020603050405020304" pitchFamily="18" charset="0"/>
              <a:ea typeface="微软雅黑" pitchFamily="34" charset="-122"/>
              <a:cs typeface="Times New Roman" panose="02020603050405020304" pitchFamily="18" charset="0"/>
            </a:endParaRPr>
          </a:p>
        </p:txBody>
      </p:sp>
      <p:pic>
        <p:nvPicPr>
          <p:cNvPr id="4" name="图片 3"/>
          <p:cNvPicPr>
            <a:picLocks noChangeAspect="1"/>
          </p:cNvPicPr>
          <p:nvPr/>
        </p:nvPicPr>
        <p:blipFill>
          <a:blip r:embed="rId2"/>
          <a:stretch>
            <a:fillRect/>
          </a:stretch>
        </p:blipFill>
        <p:spPr>
          <a:xfrm>
            <a:off x="2063552" y="7889"/>
            <a:ext cx="6652894" cy="6734225"/>
          </a:xfrm>
          <a:prstGeom prst="rect">
            <a:avLst/>
          </a:prstGeom>
          <a:ln>
            <a:solidFill>
              <a:schemeClr val="tx1"/>
            </a:solidFill>
          </a:ln>
        </p:spPr>
      </p:pic>
      <p:pic>
        <p:nvPicPr>
          <p:cNvPr id="5" name="图片 4"/>
          <p:cNvPicPr>
            <a:picLocks noChangeAspect="1"/>
          </p:cNvPicPr>
          <p:nvPr/>
        </p:nvPicPr>
        <p:blipFill>
          <a:blip r:embed="rId3"/>
          <a:stretch>
            <a:fillRect/>
          </a:stretch>
        </p:blipFill>
        <p:spPr>
          <a:xfrm>
            <a:off x="3050609" y="537891"/>
            <a:ext cx="8766312" cy="667685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图片 5"/>
          <p:cNvPicPr>
            <a:picLocks noChangeAspect="1"/>
          </p:cNvPicPr>
          <p:nvPr/>
        </p:nvPicPr>
        <p:blipFill>
          <a:blip r:embed="rId4"/>
          <a:stretch>
            <a:fillRect/>
          </a:stretch>
        </p:blipFill>
        <p:spPr>
          <a:xfrm>
            <a:off x="4661990" y="1556792"/>
            <a:ext cx="5543550" cy="479107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147036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heel(1)">
                                      <p:cBhvr>
                                        <p:cTn id="12" dur="20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circle(in)">
                                      <p:cBhvr>
                                        <p:cTn id="17"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2106585" y="1118137"/>
            <a:ext cx="5701478" cy="380873"/>
          </a:xfrm>
        </p:spPr>
        <p:txBody>
          <a:bodyPr>
            <a:normAutofit fontScale="85000" lnSpcReduction="20000"/>
          </a:bodyPr>
          <a:lstStyle/>
          <a:p>
            <a:pPr>
              <a:spcBef>
                <a:spcPct val="50000"/>
              </a:spcBef>
            </a:pPr>
            <a:r>
              <a:rPr lang="zh-CN" altLang="en-US" dirty="0">
                <a:latin typeface="Times New Roman" pitchFamily="18" charset="0"/>
                <a:ea typeface="DotumChe" pitchFamily="49" charset="-127"/>
              </a:rPr>
              <a:t>课程</a:t>
            </a:r>
            <a:r>
              <a:rPr lang="zh-CN" altLang="en-US" dirty="0" smtClean="0">
                <a:latin typeface="Times New Roman" pitchFamily="18" charset="0"/>
                <a:ea typeface="DotumChe" pitchFamily="49" charset="-127"/>
              </a:rPr>
              <a:t>教材</a:t>
            </a:r>
            <a:r>
              <a:rPr lang="zh-CN" altLang="en-US" dirty="0">
                <a:latin typeface="Times New Roman" pitchFamily="18" charset="0"/>
                <a:ea typeface="DotumChe" pitchFamily="49" charset="-127"/>
              </a:rPr>
              <a:t>：</a:t>
            </a:r>
          </a:p>
        </p:txBody>
      </p:sp>
      <p:sp>
        <p:nvSpPr>
          <p:cNvPr id="9" name="TextBox 1"/>
          <p:cNvSpPr txBox="1">
            <a:spLocks noChangeArrowheads="1"/>
          </p:cNvSpPr>
          <p:nvPr/>
        </p:nvSpPr>
        <p:spPr bwMode="auto">
          <a:xfrm>
            <a:off x="2381234" y="1448439"/>
            <a:ext cx="7520284" cy="2154436"/>
          </a:xfrm>
          <a:prstGeom prst="rect">
            <a:avLst/>
          </a:prstGeom>
          <a:noFill/>
          <a:ln w="9525">
            <a:noFill/>
            <a:miter lim="800000"/>
            <a:headEnd/>
            <a:tailEnd/>
          </a:ln>
        </p:spPr>
        <p:txBody>
          <a:bodyPr wrap="square">
            <a:spAutoFit/>
          </a:bodyPr>
          <a:lstStyle/>
          <a:p>
            <a:pPr>
              <a:spcBef>
                <a:spcPct val="50000"/>
              </a:spcBef>
            </a:pPr>
            <a:r>
              <a:rPr lang="zh-CN" altLang="zh-CN" sz="2000" b="1" dirty="0">
                <a:solidFill>
                  <a:srgbClr val="6C0000"/>
                </a:solidFill>
                <a:latin typeface="华文楷体" panose="02010600040101010101" pitchFamily="2" charset="-122"/>
                <a:ea typeface="华文楷体" panose="02010600040101010101" pitchFamily="2" charset="-122"/>
              </a:rPr>
              <a:t>程序的顺序执行</a:t>
            </a:r>
            <a:endParaRPr lang="en-US" altLang="zh-CN" sz="2000" b="1" dirty="0">
              <a:solidFill>
                <a:srgbClr val="6C0000"/>
              </a:solidFill>
              <a:latin typeface="华文楷体" panose="02010600040101010101" pitchFamily="2" charset="-122"/>
              <a:ea typeface="华文楷体" panose="02010600040101010101" pitchFamily="2" charset="-122"/>
            </a:endParaRPr>
          </a:p>
          <a:p>
            <a:pPr>
              <a:lnSpc>
                <a:spcPct val="150000"/>
              </a:lnSpc>
            </a:pPr>
            <a:r>
              <a:rPr lang="en-US" altLang="zh-CN" sz="2000" b="1" dirty="0">
                <a:latin typeface="华文楷体" panose="02010600040101010101" pitchFamily="2" charset="-122"/>
                <a:ea typeface="华文楷体" panose="02010600040101010101" pitchFamily="2" charset="-122"/>
              </a:rPr>
              <a:t>       </a:t>
            </a:r>
            <a:r>
              <a:rPr lang="zh-CN" altLang="zh-CN" b="1" dirty="0">
                <a:latin typeface="华文楷体" panose="02010600040101010101" pitchFamily="2" charset="-122"/>
                <a:ea typeface="华文楷体" panose="02010600040101010101" pitchFamily="2" charset="-122"/>
              </a:rPr>
              <a:t>处理器严格按照程序所规定的顺序运行，只有当前指令结束后，下一条指令才能开始执行</a:t>
            </a:r>
            <a:r>
              <a:rPr lang="zh-CN" altLang="en-US" b="1" dirty="0">
                <a:latin typeface="华文楷体" panose="02010600040101010101" pitchFamily="2" charset="-122"/>
                <a:ea typeface="华文楷体" panose="02010600040101010101" pitchFamily="2" charset="-122"/>
              </a:rPr>
              <a:t>。</a:t>
            </a:r>
            <a:endParaRPr lang="en-US" altLang="zh-CN" b="1" dirty="0">
              <a:latin typeface="华文楷体" panose="02010600040101010101" pitchFamily="2" charset="-122"/>
              <a:ea typeface="华文楷体" panose="02010600040101010101" pitchFamily="2" charset="-122"/>
            </a:endParaRPr>
          </a:p>
          <a:p>
            <a:pPr>
              <a:lnSpc>
                <a:spcPct val="150000"/>
              </a:lnSpc>
            </a:pPr>
            <a:r>
              <a:rPr lang="en-US" altLang="zh-CN" b="1" dirty="0">
                <a:latin typeface="华文楷体" panose="02010600040101010101" pitchFamily="2" charset="-122"/>
                <a:ea typeface="华文楷体" panose="02010600040101010101" pitchFamily="2" charset="-122"/>
              </a:rPr>
              <a:t>       </a:t>
            </a:r>
            <a:r>
              <a:rPr lang="zh-CN" altLang="zh-CN" b="1" dirty="0">
                <a:latin typeface="华文楷体" panose="02010600040101010101" pitchFamily="2" charset="-122"/>
                <a:ea typeface="华文楷体" panose="02010600040101010101" pitchFamily="2" charset="-122"/>
              </a:rPr>
              <a:t>系统所有资源为这个程序独占，直至执行结束。顺序执行的程序具有顺序性、封闭性、可再现性的特点</a:t>
            </a:r>
            <a:r>
              <a:rPr lang="zh-CN" altLang="en-US" sz="2000" b="1" dirty="0">
                <a:latin typeface="华文楷体" panose="02010600040101010101" pitchFamily="2" charset="-122"/>
                <a:ea typeface="华文楷体" panose="02010600040101010101" pitchFamily="2" charset="-122"/>
              </a:rPr>
              <a:t>。</a:t>
            </a:r>
            <a:endParaRPr lang="zh-CN" altLang="en-US" sz="2000" b="1" dirty="0">
              <a:solidFill>
                <a:srgbClr val="002060"/>
              </a:solidFill>
              <a:latin typeface="华文楷体" panose="02010600040101010101" pitchFamily="2" charset="-122"/>
              <a:ea typeface="华文楷体" panose="02010600040101010101" pitchFamily="2" charset="-122"/>
            </a:endParaRPr>
          </a:p>
        </p:txBody>
      </p:sp>
      <p:sp>
        <p:nvSpPr>
          <p:cNvPr id="10" name="矩形 9"/>
          <p:cNvSpPr/>
          <p:nvPr/>
        </p:nvSpPr>
        <p:spPr>
          <a:xfrm>
            <a:off x="2106585" y="1501747"/>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2" name="矩形 11"/>
          <p:cNvSpPr/>
          <p:nvPr/>
        </p:nvSpPr>
        <p:spPr>
          <a:xfrm>
            <a:off x="2106585" y="3957248"/>
            <a:ext cx="128586" cy="277865"/>
          </a:xfrm>
          <a:prstGeom prst="rect">
            <a:avLst/>
          </a:prstGeom>
          <a:solidFill>
            <a:srgbClr val="E389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7" name="TextBox 1"/>
          <p:cNvSpPr txBox="1">
            <a:spLocks noChangeArrowheads="1"/>
          </p:cNvSpPr>
          <p:nvPr/>
        </p:nvSpPr>
        <p:spPr bwMode="auto">
          <a:xfrm>
            <a:off x="2381235" y="3896125"/>
            <a:ext cx="2356613" cy="400110"/>
          </a:xfrm>
          <a:prstGeom prst="rect">
            <a:avLst/>
          </a:prstGeom>
          <a:noFill/>
          <a:ln w="9525">
            <a:noFill/>
            <a:miter lim="800000"/>
            <a:headEnd/>
            <a:tailEnd/>
          </a:ln>
        </p:spPr>
        <p:txBody>
          <a:bodyPr wrap="square">
            <a:spAutoFit/>
          </a:bodyPr>
          <a:lstStyle/>
          <a:p>
            <a:pPr>
              <a:spcBef>
                <a:spcPts val="450"/>
              </a:spcBef>
            </a:pPr>
            <a:r>
              <a:rPr lang="zh-CN" altLang="en-US" sz="2000" b="1" dirty="0">
                <a:solidFill>
                  <a:srgbClr val="6C0000"/>
                </a:solidFill>
                <a:latin typeface="华文楷体" panose="02010600040101010101" pitchFamily="2" charset="-122"/>
                <a:ea typeface="华文楷体" panose="02010600040101010101" pitchFamily="2" charset="-122"/>
              </a:rPr>
              <a:t>程序的并发执行</a:t>
            </a:r>
          </a:p>
        </p:txBody>
      </p:sp>
      <p:sp>
        <p:nvSpPr>
          <p:cNvPr id="11" name="Text Placeholder 1"/>
          <p:cNvSpPr txBox="1">
            <a:spLocks/>
          </p:cNvSpPr>
          <p:nvPr/>
        </p:nvSpPr>
        <p:spPr>
          <a:xfrm>
            <a:off x="1343472" y="402567"/>
            <a:ext cx="5701478" cy="50783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100" b="1" kern="1200" spc="225">
                <a:solidFill>
                  <a:schemeClr val="bg1"/>
                </a:solidFill>
                <a:latin typeface="+mj-ea"/>
                <a:ea typeface="+mj-ea"/>
                <a:cs typeface="+mn-cs"/>
              </a:defRPr>
            </a:lvl1pPr>
            <a:lvl2pPr marL="342892"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2pPr>
            <a:lvl3pPr marL="685783"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3pPr>
            <a:lvl4pPr marL="1028675"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4pPr>
            <a:lvl5pPr marL="1371566"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smtClean="0">
                <a:latin typeface="华文楷体" panose="02010600040101010101" pitchFamily="2" charset="-122"/>
                <a:ea typeface="华文楷体" panose="02010600040101010101" pitchFamily="2" charset="-122"/>
              </a:rPr>
              <a:t>补充：  </a:t>
            </a:r>
            <a:r>
              <a:rPr lang="en-US" altLang="zh-CN" dirty="0" smtClean="0">
                <a:latin typeface="华文楷体" panose="02010600040101010101" pitchFamily="2" charset="-122"/>
                <a:ea typeface="华文楷体" panose="02010600040101010101" pitchFamily="2" charset="-122"/>
              </a:rPr>
              <a:t> </a:t>
            </a:r>
            <a:r>
              <a:rPr lang="zh-CN" altLang="en-US" dirty="0">
                <a:latin typeface="华文楷体" panose="02010600040101010101" pitchFamily="2" charset="-122"/>
                <a:ea typeface="华文楷体" panose="02010600040101010101" pitchFamily="2" charset="-122"/>
              </a:rPr>
              <a:t>进程基础</a:t>
            </a:r>
          </a:p>
        </p:txBody>
      </p:sp>
      <p:sp>
        <p:nvSpPr>
          <p:cNvPr id="4" name="Rectangle 1"/>
          <p:cNvSpPr>
            <a:spLocks noChangeArrowheads="1"/>
          </p:cNvSpPr>
          <p:nvPr/>
        </p:nvSpPr>
        <p:spPr bwMode="auto">
          <a:xfrm>
            <a:off x="2158403" y="4351320"/>
            <a:ext cx="8071440" cy="129266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0" numCol="1" anchor="ctr" anchorCtr="0" compatLnSpc="1">
            <a:prstTxWarp prst="textNoShape">
              <a:avLst/>
            </a:prstTxWarp>
            <a:spAutoFit/>
          </a:bodyPr>
          <a:lstStyle/>
          <a:p>
            <a:pPr indent="266700" eaLnBrk="0" fontAlgn="base" hangingPunct="0">
              <a:lnSpc>
                <a:spcPct val="150000"/>
              </a:lnSpc>
              <a:spcBef>
                <a:spcPct val="0"/>
              </a:spcBef>
              <a:spcAft>
                <a:spcPct val="0"/>
              </a:spcAft>
            </a:pPr>
            <a:r>
              <a:rPr lang="en-US" altLang="zh-CN" b="1" dirty="0">
                <a:latin typeface="华文楷体" panose="02010600040101010101" pitchFamily="2" charset="-122"/>
                <a:ea typeface="华文楷体" panose="02010600040101010101" pitchFamily="2" charset="-122"/>
              </a:rPr>
              <a:t>       </a:t>
            </a:r>
            <a:r>
              <a:rPr lang="zh-CN" altLang="zh-CN" b="1" dirty="0">
                <a:latin typeface="华文楷体" panose="02010600040101010101" pitchFamily="2" charset="-122"/>
                <a:ea typeface="华文楷体" panose="02010600040101010101" pitchFamily="2" charset="-122"/>
              </a:rPr>
              <a:t>在多道程序设计的系统中，多个程序并发执行，它们共享资源，但由于</a:t>
            </a:r>
            <a:endParaRPr lang="en-US" altLang="zh-CN" b="1" dirty="0">
              <a:latin typeface="华文楷体" panose="02010600040101010101" pitchFamily="2" charset="-122"/>
              <a:ea typeface="华文楷体" panose="02010600040101010101" pitchFamily="2" charset="-122"/>
            </a:endParaRPr>
          </a:p>
          <a:p>
            <a:pPr indent="266700" eaLnBrk="0" fontAlgn="base" hangingPunct="0">
              <a:lnSpc>
                <a:spcPct val="150000"/>
              </a:lnSpc>
              <a:spcBef>
                <a:spcPct val="0"/>
              </a:spcBef>
              <a:spcAft>
                <a:spcPct val="0"/>
              </a:spcAft>
            </a:pPr>
            <a:r>
              <a:rPr lang="zh-CN" altLang="zh-CN" b="1" dirty="0">
                <a:latin typeface="华文楷体" panose="02010600040101010101" pitchFamily="2" charset="-122"/>
                <a:ea typeface="华文楷体" panose="02010600040101010101" pitchFamily="2" charset="-122"/>
              </a:rPr>
              <a:t>资源的有限性，多道程序的并发执行过程中必然伴随着资源的共享和竞争，</a:t>
            </a:r>
            <a:endParaRPr lang="en-US" altLang="zh-CN" b="1" dirty="0">
              <a:latin typeface="华文楷体" panose="02010600040101010101" pitchFamily="2" charset="-122"/>
              <a:ea typeface="华文楷体" panose="02010600040101010101" pitchFamily="2" charset="-122"/>
            </a:endParaRPr>
          </a:p>
          <a:p>
            <a:pPr indent="266700" eaLnBrk="0" fontAlgn="base" hangingPunct="0">
              <a:lnSpc>
                <a:spcPct val="150000"/>
              </a:lnSpc>
              <a:spcBef>
                <a:spcPct val="0"/>
              </a:spcBef>
              <a:spcAft>
                <a:spcPct val="0"/>
              </a:spcAft>
            </a:pPr>
            <a:r>
              <a:rPr lang="zh-CN" altLang="zh-CN" b="1" dirty="0">
                <a:latin typeface="华文楷体" panose="02010600040101010101" pitchFamily="2" charset="-122"/>
                <a:ea typeface="华文楷体" panose="02010600040101010101" pitchFamily="2" charset="-122"/>
              </a:rPr>
              <a:t>从而导致并发执行的每个程序的执行都可能受到其它程序的约束</a:t>
            </a:r>
            <a:endParaRPr lang="zh-CN" altLang="en-US" b="1" dirty="0">
              <a:solidFill>
                <a:srgbClr val="6C0000"/>
              </a:solidFill>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2105506153"/>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1"/>
          </p:nvPr>
        </p:nvSpPr>
        <p:spPr/>
        <p:txBody>
          <a:bodyPr/>
          <a:lstStyle/>
          <a:p>
            <a:r>
              <a:rPr lang="en-US" altLang="zh-CN" smtClean="0"/>
              <a:t>P</a:t>
            </a:r>
            <a:fld id="{62DCC93C-90AC-48A1-9D9E-CBAB17A91522}" type="slidenum">
              <a:rPr lang="zh-CN" altLang="en-US" smtClean="0"/>
              <a:pPr/>
              <a:t>30</a:t>
            </a:fld>
            <a:endParaRPr lang="zh-CN" altLang="en-US" dirty="0"/>
          </a:p>
        </p:txBody>
      </p:sp>
      <p:sp>
        <p:nvSpPr>
          <p:cNvPr id="3" name="文本框 2"/>
          <p:cNvSpPr txBox="1"/>
          <p:nvPr/>
        </p:nvSpPr>
        <p:spPr>
          <a:xfrm>
            <a:off x="479376" y="404664"/>
            <a:ext cx="7735900" cy="4228850"/>
          </a:xfrm>
          <a:prstGeom prst="rect">
            <a:avLst/>
          </a:prstGeom>
          <a:noFill/>
          <a:ln>
            <a:solidFill>
              <a:schemeClr val="tx1"/>
            </a:solidFill>
          </a:ln>
        </p:spPr>
        <p:txBody>
          <a:bodyPr wrap="none" rtlCol="0">
            <a:spAutoFit/>
          </a:bodyPr>
          <a:lstStyle/>
          <a:p>
            <a:pPr>
              <a:lnSpc>
                <a:spcPct val="120000"/>
              </a:lnSpc>
            </a:pPr>
            <a:r>
              <a:rPr lang="en-US" altLang="zh-CN" sz="2800" dirty="0" smtClean="0">
                <a:solidFill>
                  <a:prstClr val="black"/>
                </a:solidFill>
                <a:latin typeface="Times New Roman" panose="02020603050405020304" pitchFamily="18" charset="0"/>
                <a:ea typeface="微软雅黑" pitchFamily="34" charset="-122"/>
                <a:cs typeface="Times New Roman" panose="02020603050405020304" pitchFamily="18" charset="0"/>
              </a:rPr>
              <a:t>Class </a:t>
            </a:r>
            <a:r>
              <a:rPr lang="en-US" altLang="zh-CN" sz="2800" dirty="0" err="1" smtClean="0">
                <a:solidFill>
                  <a:prstClr val="black"/>
                </a:solidFill>
                <a:latin typeface="Times New Roman" panose="02020603050405020304" pitchFamily="18" charset="0"/>
                <a:ea typeface="微软雅黑" pitchFamily="34" charset="-122"/>
                <a:cs typeface="Times New Roman" panose="02020603050405020304" pitchFamily="18" charset="0"/>
              </a:rPr>
              <a:t>AccountThread</a:t>
            </a:r>
            <a:r>
              <a:rPr lang="en-US" altLang="zh-CN" sz="2800" dirty="0" smtClean="0">
                <a:solidFill>
                  <a:prstClr val="black"/>
                </a:solidFill>
                <a:latin typeface="Times New Roman" panose="02020603050405020304" pitchFamily="18" charset="0"/>
                <a:ea typeface="微软雅黑" pitchFamily="34" charset="-122"/>
                <a:cs typeface="Times New Roman" panose="02020603050405020304" pitchFamily="18" charset="0"/>
              </a:rPr>
              <a:t> extends Thread{</a:t>
            </a:r>
          </a:p>
          <a:p>
            <a:pPr>
              <a:lnSpc>
                <a:spcPct val="120000"/>
              </a:lnSpc>
            </a:pPr>
            <a:r>
              <a:rPr lang="en-US" altLang="zh-CN" sz="2800" dirty="0">
                <a:solidFill>
                  <a:prstClr val="black"/>
                </a:solidFill>
                <a:latin typeface="Times New Roman" panose="02020603050405020304" pitchFamily="18" charset="0"/>
                <a:ea typeface="微软雅黑" pitchFamily="34" charset="-122"/>
                <a:cs typeface="Times New Roman" panose="02020603050405020304" pitchFamily="18" charset="0"/>
              </a:rPr>
              <a:t> </a:t>
            </a:r>
            <a:r>
              <a:rPr lang="en-US" altLang="zh-CN" sz="2800" dirty="0" smtClean="0">
                <a:solidFill>
                  <a:prstClr val="black"/>
                </a:solidFill>
                <a:latin typeface="Times New Roman" panose="02020603050405020304" pitchFamily="18" charset="0"/>
                <a:ea typeface="微软雅黑" pitchFamily="34" charset="-122"/>
                <a:cs typeface="Times New Roman" panose="02020603050405020304" pitchFamily="18" charset="0"/>
              </a:rPr>
              <a:t>     </a:t>
            </a:r>
            <a:r>
              <a:rPr lang="en-US" altLang="zh-CN" sz="2800" dirty="0" err="1" smtClean="0">
                <a:solidFill>
                  <a:prstClr val="black"/>
                </a:solidFill>
                <a:latin typeface="Times New Roman" panose="02020603050405020304" pitchFamily="18" charset="0"/>
                <a:ea typeface="微软雅黑" pitchFamily="34" charset="-122"/>
                <a:cs typeface="Times New Roman" panose="02020603050405020304" pitchFamily="18" charset="0"/>
              </a:rPr>
              <a:t>WrongAccount</a:t>
            </a:r>
            <a:r>
              <a:rPr lang="en-US" altLang="zh-CN" sz="2800" dirty="0" smtClean="0">
                <a:solidFill>
                  <a:prstClr val="black"/>
                </a:solidFill>
                <a:latin typeface="Times New Roman" panose="02020603050405020304" pitchFamily="18" charset="0"/>
                <a:ea typeface="微软雅黑" pitchFamily="34" charset="-122"/>
                <a:cs typeface="Times New Roman" panose="02020603050405020304" pitchFamily="18" charset="0"/>
              </a:rPr>
              <a:t> account;</a:t>
            </a:r>
          </a:p>
          <a:p>
            <a:pPr>
              <a:lnSpc>
                <a:spcPct val="120000"/>
              </a:lnSpc>
            </a:pPr>
            <a:r>
              <a:rPr lang="en-US" altLang="zh-CN" sz="2800" dirty="0">
                <a:solidFill>
                  <a:prstClr val="black"/>
                </a:solidFill>
                <a:latin typeface="Times New Roman" panose="02020603050405020304" pitchFamily="18" charset="0"/>
                <a:ea typeface="微软雅黑" pitchFamily="34" charset="-122"/>
                <a:cs typeface="Times New Roman" panose="02020603050405020304" pitchFamily="18" charset="0"/>
              </a:rPr>
              <a:t> </a:t>
            </a:r>
            <a:r>
              <a:rPr lang="en-US" altLang="zh-CN" sz="2800" dirty="0" smtClean="0">
                <a:solidFill>
                  <a:prstClr val="black"/>
                </a:solidFill>
                <a:latin typeface="Times New Roman" panose="02020603050405020304" pitchFamily="18" charset="0"/>
                <a:ea typeface="微软雅黑" pitchFamily="34" charset="-122"/>
                <a:cs typeface="Times New Roman" panose="02020603050405020304" pitchFamily="18" charset="0"/>
              </a:rPr>
              <a:t>     </a:t>
            </a:r>
            <a:r>
              <a:rPr lang="en-US" altLang="zh-CN" sz="2800" dirty="0" err="1" smtClean="0">
                <a:solidFill>
                  <a:prstClr val="black"/>
                </a:solidFill>
                <a:latin typeface="Times New Roman" panose="02020603050405020304" pitchFamily="18" charset="0"/>
                <a:ea typeface="微软雅黑" pitchFamily="34" charset="-122"/>
                <a:cs typeface="Times New Roman" panose="02020603050405020304" pitchFamily="18" charset="0"/>
              </a:rPr>
              <a:t>int</a:t>
            </a:r>
            <a:r>
              <a:rPr lang="en-US" altLang="zh-CN" sz="2800" dirty="0" smtClean="0">
                <a:solidFill>
                  <a:prstClr val="black"/>
                </a:solidFill>
                <a:latin typeface="Times New Roman" panose="02020603050405020304" pitchFamily="18" charset="0"/>
                <a:ea typeface="微软雅黑" pitchFamily="34" charset="-122"/>
                <a:cs typeface="Times New Roman" panose="02020603050405020304" pitchFamily="18" charset="0"/>
              </a:rPr>
              <a:t> delay=100;</a:t>
            </a:r>
          </a:p>
          <a:p>
            <a:pPr>
              <a:lnSpc>
                <a:spcPct val="120000"/>
              </a:lnSpc>
            </a:pPr>
            <a:r>
              <a:rPr lang="en-US" altLang="zh-CN" sz="2800" dirty="0">
                <a:solidFill>
                  <a:prstClr val="black"/>
                </a:solidFill>
                <a:latin typeface="Times New Roman" panose="02020603050405020304" pitchFamily="18" charset="0"/>
                <a:ea typeface="微软雅黑" pitchFamily="34" charset="-122"/>
                <a:cs typeface="Times New Roman" panose="02020603050405020304" pitchFamily="18" charset="0"/>
              </a:rPr>
              <a:t> </a:t>
            </a:r>
            <a:r>
              <a:rPr lang="en-US" altLang="zh-CN" sz="2800" dirty="0" smtClean="0">
                <a:solidFill>
                  <a:prstClr val="black"/>
                </a:solidFill>
                <a:latin typeface="Times New Roman" panose="02020603050405020304" pitchFamily="18" charset="0"/>
                <a:ea typeface="微软雅黑" pitchFamily="34" charset="-122"/>
                <a:cs typeface="Times New Roman" panose="02020603050405020304" pitchFamily="18" charset="0"/>
              </a:rPr>
              <a:t>     public </a:t>
            </a:r>
            <a:r>
              <a:rPr lang="en-US" altLang="zh-CN" sz="2800" dirty="0" err="1" smtClean="0">
                <a:solidFill>
                  <a:prstClr val="black"/>
                </a:solidFill>
                <a:latin typeface="Times New Roman" panose="02020603050405020304" pitchFamily="18" charset="0"/>
                <a:ea typeface="微软雅黑" pitchFamily="34" charset="-122"/>
                <a:cs typeface="Times New Roman" panose="02020603050405020304" pitchFamily="18" charset="0"/>
              </a:rPr>
              <a:t>AccountThread</a:t>
            </a:r>
            <a:r>
              <a:rPr lang="en-US" altLang="zh-CN" sz="2800" dirty="0" smtClean="0">
                <a:solidFill>
                  <a:prstClr val="black"/>
                </a:solidFill>
                <a:latin typeface="Times New Roman" panose="02020603050405020304" pitchFamily="18" charset="0"/>
                <a:ea typeface="微软雅黑" pitchFamily="34" charset="-122"/>
                <a:cs typeface="Times New Roman" panose="02020603050405020304" pitchFamily="18" charset="0"/>
              </a:rPr>
              <a:t>(</a:t>
            </a:r>
            <a:r>
              <a:rPr lang="en-US" altLang="zh-CN" sz="2800" dirty="0" err="1" smtClean="0">
                <a:solidFill>
                  <a:prstClr val="black"/>
                </a:solidFill>
                <a:latin typeface="Times New Roman" panose="02020603050405020304" pitchFamily="18" charset="0"/>
                <a:ea typeface="微软雅黑" pitchFamily="34" charset="-122"/>
                <a:cs typeface="Times New Roman" panose="02020603050405020304" pitchFamily="18" charset="0"/>
              </a:rPr>
              <a:t>WrongAccount</a:t>
            </a:r>
            <a:r>
              <a:rPr lang="en-US" altLang="zh-CN" sz="2800" dirty="0" smtClean="0">
                <a:solidFill>
                  <a:prstClr val="black"/>
                </a:solidFill>
                <a:latin typeface="Times New Roman" panose="02020603050405020304" pitchFamily="18" charset="0"/>
                <a:ea typeface="微软雅黑" pitchFamily="34" charset="-122"/>
                <a:cs typeface="Times New Roman" panose="02020603050405020304" pitchFamily="18" charset="0"/>
              </a:rPr>
              <a:t> account){</a:t>
            </a:r>
          </a:p>
          <a:p>
            <a:pPr>
              <a:lnSpc>
                <a:spcPct val="120000"/>
              </a:lnSpc>
            </a:pPr>
            <a:r>
              <a:rPr lang="en-US" altLang="zh-CN" sz="2800" dirty="0">
                <a:solidFill>
                  <a:prstClr val="black"/>
                </a:solidFill>
                <a:latin typeface="Times New Roman" panose="02020603050405020304" pitchFamily="18" charset="0"/>
                <a:ea typeface="微软雅黑" pitchFamily="34" charset="-122"/>
                <a:cs typeface="Times New Roman" panose="02020603050405020304" pitchFamily="18" charset="0"/>
              </a:rPr>
              <a:t> </a:t>
            </a:r>
            <a:r>
              <a:rPr lang="en-US" altLang="zh-CN" sz="2800" dirty="0" smtClean="0">
                <a:solidFill>
                  <a:prstClr val="black"/>
                </a:solidFill>
                <a:latin typeface="Times New Roman" panose="02020603050405020304" pitchFamily="18" charset="0"/>
                <a:ea typeface="微软雅黑" pitchFamily="34" charset="-122"/>
                <a:cs typeface="Times New Roman" panose="02020603050405020304" pitchFamily="18" charset="0"/>
              </a:rPr>
              <a:t>        super();</a:t>
            </a:r>
          </a:p>
          <a:p>
            <a:pPr>
              <a:lnSpc>
                <a:spcPct val="120000"/>
              </a:lnSpc>
            </a:pPr>
            <a:r>
              <a:rPr lang="en-US" altLang="zh-CN" sz="2800" dirty="0" smtClean="0">
                <a:solidFill>
                  <a:prstClr val="black"/>
                </a:solidFill>
                <a:latin typeface="Times New Roman" panose="02020603050405020304" pitchFamily="18" charset="0"/>
                <a:ea typeface="微软雅黑" pitchFamily="34" charset="-122"/>
                <a:cs typeface="Times New Roman" panose="02020603050405020304" pitchFamily="18" charset="0"/>
              </a:rPr>
              <a:t>         </a:t>
            </a:r>
            <a:r>
              <a:rPr lang="en-US" altLang="zh-CN" sz="2800" dirty="0" err="1" smtClean="0">
                <a:solidFill>
                  <a:prstClr val="black"/>
                </a:solidFill>
                <a:latin typeface="Times New Roman" panose="02020603050405020304" pitchFamily="18" charset="0"/>
                <a:ea typeface="微软雅黑" pitchFamily="34" charset="-122"/>
                <a:cs typeface="Times New Roman" panose="02020603050405020304" pitchFamily="18" charset="0"/>
              </a:rPr>
              <a:t>this.account</a:t>
            </a:r>
            <a:r>
              <a:rPr lang="en-US" altLang="zh-CN" sz="2800" dirty="0" smtClean="0">
                <a:solidFill>
                  <a:prstClr val="black"/>
                </a:solidFill>
                <a:latin typeface="Times New Roman" panose="02020603050405020304" pitchFamily="18" charset="0"/>
                <a:ea typeface="微软雅黑" pitchFamily="34" charset="-122"/>
                <a:cs typeface="Times New Roman" panose="02020603050405020304" pitchFamily="18" charset="0"/>
              </a:rPr>
              <a:t>=account;</a:t>
            </a:r>
          </a:p>
          <a:p>
            <a:pPr>
              <a:lnSpc>
                <a:spcPct val="120000"/>
              </a:lnSpc>
            </a:pPr>
            <a:r>
              <a:rPr lang="en-US" altLang="zh-CN" sz="2800" dirty="0">
                <a:solidFill>
                  <a:prstClr val="black"/>
                </a:solidFill>
                <a:latin typeface="Times New Roman" panose="02020603050405020304" pitchFamily="18" charset="0"/>
                <a:ea typeface="微软雅黑" pitchFamily="34" charset="-122"/>
                <a:cs typeface="Times New Roman" panose="02020603050405020304" pitchFamily="18" charset="0"/>
              </a:rPr>
              <a:t> </a:t>
            </a:r>
            <a:r>
              <a:rPr lang="en-US" altLang="zh-CN" sz="2800" dirty="0" smtClean="0">
                <a:solidFill>
                  <a:prstClr val="black"/>
                </a:solidFill>
                <a:latin typeface="Times New Roman" panose="02020603050405020304" pitchFamily="18" charset="0"/>
                <a:ea typeface="微软雅黑" pitchFamily="34" charset="-122"/>
                <a:cs typeface="Times New Roman" panose="02020603050405020304" pitchFamily="18" charset="0"/>
              </a:rPr>
              <a:t>    }</a:t>
            </a:r>
          </a:p>
          <a:p>
            <a:pPr>
              <a:lnSpc>
                <a:spcPct val="120000"/>
              </a:lnSpc>
            </a:pPr>
            <a:endParaRPr lang="zh-CN" altLang="en-US" sz="2800" dirty="0" smtClean="0">
              <a:solidFill>
                <a:prstClr val="black"/>
              </a:solidFill>
              <a:latin typeface="Times New Roman" panose="02020603050405020304" pitchFamily="18" charset="0"/>
              <a:ea typeface="微软雅黑" pitchFamily="34" charset="-122"/>
              <a:cs typeface="Times New Roman" panose="02020603050405020304" pitchFamily="18" charset="0"/>
            </a:endParaRPr>
          </a:p>
        </p:txBody>
      </p:sp>
      <p:pic>
        <p:nvPicPr>
          <p:cNvPr id="4" name="图片 3"/>
          <p:cNvPicPr>
            <a:picLocks noChangeAspect="1"/>
          </p:cNvPicPr>
          <p:nvPr/>
        </p:nvPicPr>
        <p:blipFill>
          <a:blip r:embed="rId3"/>
          <a:stretch>
            <a:fillRect/>
          </a:stretch>
        </p:blipFill>
        <p:spPr>
          <a:xfrm>
            <a:off x="2063552" y="7889"/>
            <a:ext cx="6652894" cy="6734225"/>
          </a:xfrm>
          <a:prstGeom prst="rect">
            <a:avLst/>
          </a:prstGeom>
          <a:ln>
            <a:solidFill>
              <a:schemeClr val="tx1"/>
            </a:solidFill>
          </a:ln>
        </p:spPr>
      </p:pic>
      <p:sp>
        <p:nvSpPr>
          <p:cNvPr id="7" name="文本框 6"/>
          <p:cNvSpPr txBox="1"/>
          <p:nvPr/>
        </p:nvSpPr>
        <p:spPr>
          <a:xfrm>
            <a:off x="5965222" y="1412776"/>
            <a:ext cx="2722220" cy="1274195"/>
          </a:xfrm>
          <a:prstGeom prst="rect">
            <a:avLst/>
          </a:prstGeom>
          <a:noFill/>
          <a:ln>
            <a:solidFill>
              <a:schemeClr val="accent1"/>
            </a:solidFill>
          </a:ln>
        </p:spPr>
        <p:txBody>
          <a:bodyPr wrap="none" rtlCol="0">
            <a:spAutoFit/>
          </a:bodyPr>
          <a:lstStyle/>
          <a:p>
            <a:pPr>
              <a:lnSpc>
                <a:spcPct val="120000"/>
              </a:lnSpc>
            </a:pPr>
            <a:r>
              <a:rPr lang="en-US" altLang="zh-CN" sz="1600" dirty="0" smtClean="0">
                <a:solidFill>
                  <a:srgbClr val="FF0000"/>
                </a:solidFill>
                <a:latin typeface="Arial" pitchFamily="34" charset="0"/>
                <a:ea typeface="微软雅黑" pitchFamily="34" charset="-122"/>
                <a:cs typeface="Arial" pitchFamily="34" charset="0"/>
              </a:rPr>
              <a:t>Cycle1:</a:t>
            </a:r>
          </a:p>
          <a:p>
            <a:pPr>
              <a:lnSpc>
                <a:spcPct val="120000"/>
              </a:lnSpc>
            </a:pPr>
            <a:r>
              <a:rPr lang="en-US" altLang="zh-CN" sz="1600" dirty="0" smtClean="0">
                <a:solidFill>
                  <a:srgbClr val="FF0000"/>
                </a:solidFill>
                <a:latin typeface="Arial" pitchFamily="34" charset="0"/>
                <a:ea typeface="微软雅黑" pitchFamily="34" charset="-122"/>
                <a:cs typeface="Arial" pitchFamily="34" charset="0"/>
              </a:rPr>
              <a:t>t1:sleep(delay);</a:t>
            </a:r>
          </a:p>
          <a:p>
            <a:pPr>
              <a:lnSpc>
                <a:spcPct val="120000"/>
              </a:lnSpc>
            </a:pPr>
            <a:r>
              <a:rPr lang="en-US" altLang="zh-CN" sz="1600" dirty="0" smtClean="0">
                <a:solidFill>
                  <a:srgbClr val="FF0000"/>
                </a:solidFill>
                <a:latin typeface="Arial" pitchFamily="34" charset="0"/>
                <a:ea typeface="微软雅黑" pitchFamily="34" charset="-122"/>
                <a:cs typeface="Arial" pitchFamily="34" charset="0"/>
              </a:rPr>
              <a:t>t2:account.banlance-=1000;</a:t>
            </a:r>
          </a:p>
          <a:p>
            <a:pPr>
              <a:lnSpc>
                <a:spcPct val="120000"/>
              </a:lnSpc>
            </a:pPr>
            <a:r>
              <a:rPr lang="en-US" altLang="zh-CN" sz="1600" dirty="0" smtClean="0">
                <a:solidFill>
                  <a:srgbClr val="FF0000"/>
                </a:solidFill>
                <a:latin typeface="Arial" pitchFamily="34" charset="0"/>
                <a:ea typeface="微软雅黑" pitchFamily="34" charset="-122"/>
                <a:cs typeface="Arial" pitchFamily="34" charset="0"/>
              </a:rPr>
              <a:t>t3:sleep(delay);</a:t>
            </a:r>
            <a:endParaRPr lang="zh-CN" altLang="en-US" sz="1600" dirty="0" smtClean="0">
              <a:solidFill>
                <a:srgbClr val="FF0000"/>
              </a:solidFill>
              <a:latin typeface="Arial" pitchFamily="34" charset="0"/>
              <a:ea typeface="微软雅黑" pitchFamily="34" charset="-122"/>
              <a:cs typeface="Arial" pitchFamily="34" charset="0"/>
            </a:endParaRPr>
          </a:p>
        </p:txBody>
      </p:sp>
      <p:sp>
        <p:nvSpPr>
          <p:cNvPr id="8" name="文本框 7"/>
          <p:cNvSpPr txBox="1"/>
          <p:nvPr/>
        </p:nvSpPr>
        <p:spPr>
          <a:xfrm>
            <a:off x="3659464" y="4648895"/>
            <a:ext cx="5323893" cy="1274195"/>
          </a:xfrm>
          <a:prstGeom prst="rect">
            <a:avLst/>
          </a:prstGeom>
          <a:noFill/>
          <a:ln>
            <a:solidFill>
              <a:schemeClr val="accent1"/>
            </a:solidFill>
          </a:ln>
        </p:spPr>
        <p:txBody>
          <a:bodyPr wrap="none" rtlCol="0">
            <a:spAutoFit/>
          </a:bodyPr>
          <a:lstStyle/>
          <a:p>
            <a:pPr>
              <a:lnSpc>
                <a:spcPct val="120000"/>
              </a:lnSpc>
            </a:pPr>
            <a:r>
              <a:rPr lang="en-US" altLang="zh-CN" sz="1600" dirty="0" smtClean="0">
                <a:solidFill>
                  <a:srgbClr val="FF0000"/>
                </a:solidFill>
                <a:latin typeface="Arial" pitchFamily="34" charset="0"/>
                <a:ea typeface="微软雅黑" pitchFamily="34" charset="-122"/>
                <a:cs typeface="Arial" pitchFamily="34" charset="0"/>
              </a:rPr>
              <a:t>Cycle2:</a:t>
            </a:r>
          </a:p>
          <a:p>
            <a:pPr>
              <a:lnSpc>
                <a:spcPct val="120000"/>
              </a:lnSpc>
            </a:pPr>
            <a:r>
              <a:rPr lang="en-US" altLang="zh-CN" sz="1600" dirty="0" smtClean="0">
                <a:solidFill>
                  <a:srgbClr val="FF0000"/>
                </a:solidFill>
                <a:latin typeface="Arial" pitchFamily="34" charset="0"/>
                <a:ea typeface="微软雅黑" pitchFamily="34" charset="-122"/>
                <a:cs typeface="Arial" pitchFamily="34" charset="0"/>
              </a:rPr>
              <a:t>t1:</a:t>
            </a:r>
            <a:r>
              <a:rPr lang="zh-CN" altLang="en-US" sz="1600" dirty="0" smtClean="0">
                <a:solidFill>
                  <a:srgbClr val="FF0000"/>
                </a:solidFill>
                <a:latin typeface="Arial" pitchFamily="34" charset="0"/>
                <a:ea typeface="微软雅黑" pitchFamily="34" charset="-122"/>
                <a:cs typeface="Arial" pitchFamily="34" charset="0"/>
              </a:rPr>
              <a:t>执行完后，</a:t>
            </a:r>
            <a:r>
              <a:rPr lang="en-US" altLang="zh-CN" sz="1600" dirty="0" err="1" smtClean="0">
                <a:solidFill>
                  <a:srgbClr val="FF0000"/>
                </a:solidFill>
                <a:latin typeface="Arial" pitchFamily="34" charset="0"/>
                <a:ea typeface="微软雅黑" pitchFamily="34" charset="-122"/>
                <a:cs typeface="Arial" pitchFamily="34" charset="0"/>
              </a:rPr>
              <a:t>banlance</a:t>
            </a:r>
            <a:r>
              <a:rPr lang="zh-CN" altLang="en-US" sz="1600" dirty="0" smtClean="0">
                <a:solidFill>
                  <a:srgbClr val="FF0000"/>
                </a:solidFill>
                <a:latin typeface="Arial" pitchFamily="34" charset="0"/>
                <a:ea typeface="微软雅黑" pitchFamily="34" charset="-122"/>
                <a:cs typeface="Arial" pitchFamily="34" charset="0"/>
              </a:rPr>
              <a:t>为</a:t>
            </a:r>
            <a:r>
              <a:rPr lang="en-US" altLang="zh-CN" sz="1600" dirty="0" smtClean="0">
                <a:solidFill>
                  <a:srgbClr val="FF0000"/>
                </a:solidFill>
                <a:latin typeface="Arial" pitchFamily="34" charset="0"/>
                <a:ea typeface="微软雅黑" pitchFamily="34" charset="-122"/>
                <a:cs typeface="Arial" pitchFamily="34" charset="0"/>
              </a:rPr>
              <a:t>5</a:t>
            </a:r>
          </a:p>
          <a:p>
            <a:pPr>
              <a:lnSpc>
                <a:spcPct val="120000"/>
              </a:lnSpc>
            </a:pPr>
            <a:r>
              <a:rPr lang="en-US" altLang="zh-CN" sz="1600" dirty="0" smtClean="0">
                <a:solidFill>
                  <a:srgbClr val="FF0000"/>
                </a:solidFill>
                <a:latin typeface="Arial" pitchFamily="34" charset="0"/>
                <a:ea typeface="微软雅黑" pitchFamily="34" charset="-122"/>
                <a:cs typeface="Arial" pitchFamily="34" charset="0"/>
              </a:rPr>
              <a:t>t2:</a:t>
            </a:r>
            <a:r>
              <a:rPr lang="zh-CN" altLang="en-US" sz="1600" dirty="0" smtClean="0">
                <a:solidFill>
                  <a:srgbClr val="FF0000"/>
                </a:solidFill>
                <a:latin typeface="Arial" pitchFamily="34" charset="0"/>
                <a:ea typeface="微软雅黑" pitchFamily="34" charset="-122"/>
                <a:cs typeface="Arial" pitchFamily="34" charset="0"/>
              </a:rPr>
              <a:t>继续运行，</a:t>
            </a:r>
            <a:r>
              <a:rPr lang="en-US" altLang="zh-CN" sz="1600" dirty="0" err="1" smtClean="0">
                <a:solidFill>
                  <a:srgbClr val="FF0000"/>
                </a:solidFill>
                <a:latin typeface="Arial" pitchFamily="34" charset="0"/>
                <a:ea typeface="微软雅黑" pitchFamily="34" charset="-122"/>
                <a:cs typeface="Arial" pitchFamily="34" charset="0"/>
              </a:rPr>
              <a:t>banlance</a:t>
            </a:r>
            <a:r>
              <a:rPr lang="zh-CN" altLang="en-US" sz="1600" dirty="0" smtClean="0">
                <a:solidFill>
                  <a:srgbClr val="FF0000"/>
                </a:solidFill>
                <a:latin typeface="Arial" pitchFamily="34" charset="0"/>
                <a:ea typeface="微软雅黑" pitchFamily="34" charset="-122"/>
                <a:cs typeface="Arial" pitchFamily="34" charset="0"/>
              </a:rPr>
              <a:t>为</a:t>
            </a:r>
            <a:r>
              <a:rPr lang="en-US" altLang="zh-CN" sz="1600" dirty="0" smtClean="0">
                <a:solidFill>
                  <a:srgbClr val="FF0000"/>
                </a:solidFill>
                <a:latin typeface="Arial" pitchFamily="34" charset="0"/>
                <a:ea typeface="微软雅黑" pitchFamily="34" charset="-122"/>
                <a:cs typeface="Arial" pitchFamily="34" charset="0"/>
              </a:rPr>
              <a:t>5;</a:t>
            </a:r>
          </a:p>
          <a:p>
            <a:pPr>
              <a:lnSpc>
                <a:spcPct val="120000"/>
              </a:lnSpc>
            </a:pPr>
            <a:r>
              <a:rPr lang="en-US" altLang="zh-CN" sz="1600" dirty="0" smtClean="0">
                <a:solidFill>
                  <a:srgbClr val="FF0000"/>
                </a:solidFill>
                <a:latin typeface="Arial" pitchFamily="34" charset="0"/>
                <a:ea typeface="微软雅黑" pitchFamily="34" charset="-122"/>
                <a:cs typeface="Arial" pitchFamily="34" charset="0"/>
              </a:rPr>
              <a:t>t3:</a:t>
            </a:r>
            <a:r>
              <a:rPr lang="zh-CN" altLang="en-US" sz="1600" dirty="0" smtClean="0">
                <a:solidFill>
                  <a:srgbClr val="FF0000"/>
                </a:solidFill>
                <a:latin typeface="Arial" pitchFamily="34" charset="0"/>
                <a:ea typeface="微软雅黑" pitchFamily="34" charset="-122"/>
                <a:cs typeface="Arial" pitchFamily="34" charset="0"/>
              </a:rPr>
              <a:t>读取最新的</a:t>
            </a:r>
            <a:r>
              <a:rPr lang="en-US" altLang="zh-CN" sz="1600" dirty="0" err="1" smtClean="0">
                <a:solidFill>
                  <a:srgbClr val="FF0000"/>
                </a:solidFill>
                <a:latin typeface="Arial" pitchFamily="34" charset="0"/>
                <a:ea typeface="微软雅黑" pitchFamily="34" charset="-122"/>
                <a:cs typeface="Arial" pitchFamily="34" charset="0"/>
              </a:rPr>
              <a:t>banlance</a:t>
            </a:r>
            <a:r>
              <a:rPr lang="zh-CN" altLang="en-US" sz="1600" dirty="0" smtClean="0">
                <a:solidFill>
                  <a:srgbClr val="FF0000"/>
                </a:solidFill>
                <a:latin typeface="Arial" pitchFamily="34" charset="0"/>
                <a:ea typeface="微软雅黑" pitchFamily="34" charset="-122"/>
                <a:cs typeface="Arial" pitchFamily="34" charset="0"/>
              </a:rPr>
              <a:t>的值</a:t>
            </a:r>
            <a:r>
              <a:rPr lang="en-US" altLang="zh-CN" sz="1600" dirty="0" smtClean="0">
                <a:solidFill>
                  <a:srgbClr val="FF0000"/>
                </a:solidFill>
                <a:latin typeface="Arial" pitchFamily="34" charset="0"/>
                <a:ea typeface="微软雅黑" pitchFamily="34" charset="-122"/>
                <a:cs typeface="Arial" pitchFamily="34" charset="0"/>
              </a:rPr>
              <a:t>5</a:t>
            </a:r>
            <a:r>
              <a:rPr lang="zh-CN" altLang="en-US" sz="1600" dirty="0" smtClean="0">
                <a:solidFill>
                  <a:srgbClr val="FF0000"/>
                </a:solidFill>
                <a:latin typeface="Arial" pitchFamily="34" charset="0"/>
                <a:ea typeface="微软雅黑" pitchFamily="34" charset="-122"/>
                <a:cs typeface="Arial" pitchFamily="34" charset="0"/>
              </a:rPr>
              <a:t>，执行完，</a:t>
            </a:r>
            <a:r>
              <a:rPr lang="en-US" altLang="zh-CN" sz="1600" dirty="0" err="1" smtClean="0">
                <a:solidFill>
                  <a:srgbClr val="FF0000"/>
                </a:solidFill>
                <a:latin typeface="Arial" pitchFamily="34" charset="0"/>
                <a:ea typeface="微软雅黑" pitchFamily="34" charset="-122"/>
                <a:cs typeface="Arial" pitchFamily="34" charset="0"/>
              </a:rPr>
              <a:t>banlance</a:t>
            </a:r>
            <a:r>
              <a:rPr lang="zh-CN" altLang="en-US" sz="1600" dirty="0" smtClean="0">
                <a:solidFill>
                  <a:srgbClr val="FF0000"/>
                </a:solidFill>
                <a:latin typeface="Arial" pitchFamily="34" charset="0"/>
                <a:ea typeface="微软雅黑" pitchFamily="34" charset="-122"/>
                <a:cs typeface="Arial" pitchFamily="34" charset="0"/>
              </a:rPr>
              <a:t>为</a:t>
            </a:r>
            <a:r>
              <a:rPr lang="en-US" altLang="zh-CN" sz="1600" dirty="0" smtClean="0">
                <a:solidFill>
                  <a:srgbClr val="FF0000"/>
                </a:solidFill>
                <a:latin typeface="Arial" pitchFamily="34" charset="0"/>
                <a:ea typeface="微软雅黑" pitchFamily="34" charset="-122"/>
                <a:cs typeface="Arial" pitchFamily="34" charset="0"/>
              </a:rPr>
              <a:t>-995;</a:t>
            </a:r>
            <a:endParaRPr lang="zh-CN" altLang="en-US" sz="1600" dirty="0" smtClean="0">
              <a:solidFill>
                <a:srgbClr val="FF0000"/>
              </a:solidFill>
              <a:latin typeface="Arial" pitchFamily="34" charset="0"/>
              <a:ea typeface="微软雅黑" pitchFamily="34" charset="-122"/>
              <a:cs typeface="Arial" pitchFamily="34" charset="0"/>
            </a:endParaRPr>
          </a:p>
        </p:txBody>
      </p:sp>
    </p:spTree>
    <p:extLst>
      <p:ext uri="{BB962C8B-B14F-4D97-AF65-F5344CB8AC3E}">
        <p14:creationId xmlns:p14="http://schemas.microsoft.com/office/powerpoint/2010/main" val="3834666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ppt_x"/>
                                          </p:val>
                                        </p:tav>
                                        <p:tav tm="100000">
                                          <p:val>
                                            <p:strVal val="#ppt_x"/>
                                          </p:val>
                                        </p:tav>
                                      </p:tavLst>
                                    </p:anim>
                                    <p:anim calcmode="lin" valueType="num">
                                      <p:cBhvr additive="base">
                                        <p:cTn id="13"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8"/>
                                        </p:tgtEl>
                                        <p:attrNameLst>
                                          <p:attrName>style.visibility</p:attrName>
                                        </p:attrNameLst>
                                      </p:cBhvr>
                                      <p:to>
                                        <p:strVal val="visible"/>
                                      </p:to>
                                    </p:set>
                                    <p:anim calcmode="lin" valueType="num">
                                      <p:cBhvr additive="base">
                                        <p:cTn id="18" dur="500" fill="hold"/>
                                        <p:tgtEl>
                                          <p:spTgt spid="8"/>
                                        </p:tgtEl>
                                        <p:attrNameLst>
                                          <p:attrName>ppt_x</p:attrName>
                                        </p:attrNameLst>
                                      </p:cBhvr>
                                      <p:tavLst>
                                        <p:tav tm="0">
                                          <p:val>
                                            <p:strVal val="#ppt_x"/>
                                          </p:val>
                                        </p:tav>
                                        <p:tav tm="100000">
                                          <p:val>
                                            <p:strVal val="#ppt_x"/>
                                          </p:val>
                                        </p:tav>
                                      </p:tavLst>
                                    </p:anim>
                                    <p:anim calcmode="lin" valueType="num">
                                      <p:cBhvr additive="base">
                                        <p:cTn id="19"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互斥对象</a:t>
            </a:r>
          </a:p>
        </p:txBody>
      </p:sp>
      <p:sp>
        <p:nvSpPr>
          <p:cNvPr id="3" name="灯片编号占位符 2"/>
          <p:cNvSpPr>
            <a:spLocks noGrp="1"/>
          </p:cNvSpPr>
          <p:nvPr>
            <p:ph type="sldNum" sz="quarter" idx="11"/>
          </p:nvPr>
        </p:nvSpPr>
        <p:spPr/>
        <p:txBody>
          <a:bodyPr/>
          <a:lstStyle/>
          <a:p>
            <a:r>
              <a:rPr lang="en-US" altLang="zh-CN" smtClean="0"/>
              <a:t>P</a:t>
            </a:r>
            <a:fld id="{62DCC93C-90AC-48A1-9D9E-CBAB17A91522}" type="slidenum">
              <a:rPr lang="zh-CN" altLang="en-US" smtClean="0"/>
              <a:pPr/>
              <a:t>31</a:t>
            </a:fld>
            <a:endParaRPr lang="zh-CN" altLang="en-US" dirty="0"/>
          </a:p>
        </p:txBody>
      </p:sp>
      <p:sp>
        <p:nvSpPr>
          <p:cNvPr id="4" name="内容占位符 3"/>
          <p:cNvSpPr>
            <a:spLocks noGrp="1"/>
          </p:cNvSpPr>
          <p:nvPr>
            <p:ph sz="quarter" idx="12"/>
          </p:nvPr>
        </p:nvSpPr>
        <p:spPr/>
        <p:txBody>
          <a:bodyPr/>
          <a:lstStyle/>
          <a:p>
            <a:r>
              <a:rPr lang="zh-CN" altLang="en-US" dirty="0"/>
              <a:t>通常把多线程并发访问的资源称为临界资源</a:t>
            </a:r>
            <a:r>
              <a:rPr lang="zh-CN" altLang="en-US" dirty="0" smtClean="0"/>
              <a:t>。</a:t>
            </a:r>
            <a:endParaRPr lang="en-US" altLang="zh-CN" dirty="0" smtClean="0"/>
          </a:p>
          <a:p>
            <a:pPr lvl="1"/>
            <a:r>
              <a:rPr lang="zh-CN" altLang="en-US" dirty="0" smtClean="0"/>
              <a:t>对</a:t>
            </a:r>
            <a:r>
              <a:rPr lang="zh-CN" altLang="en-US" dirty="0"/>
              <a:t>临界资源的访问必须是</a:t>
            </a:r>
            <a:r>
              <a:rPr lang="zh-CN" altLang="en-US" b="1" dirty="0"/>
              <a:t>互斥的</a:t>
            </a:r>
            <a:r>
              <a:rPr lang="zh-CN" altLang="en-US" dirty="0"/>
              <a:t>，</a:t>
            </a:r>
            <a:r>
              <a:rPr lang="en-US" altLang="zh-CN" dirty="0"/>
              <a:t>Java</a:t>
            </a:r>
            <a:r>
              <a:rPr lang="zh-CN" altLang="en-US" dirty="0"/>
              <a:t>可以为每个对象设置一个“互斥锁”，保证同一时刻只有一个线程拥有互斥锁。其他线程必须等待拥有锁的线程释放后才可以获取。</a:t>
            </a:r>
          </a:p>
          <a:p>
            <a:r>
              <a:rPr lang="en-US" altLang="zh-CN" dirty="0"/>
              <a:t>Java</a:t>
            </a:r>
            <a:r>
              <a:rPr lang="zh-CN" altLang="en-US" dirty="0"/>
              <a:t>提供了关键字</a:t>
            </a:r>
            <a:r>
              <a:rPr lang="en-US" altLang="zh-CN" b="1" dirty="0"/>
              <a:t>synchronized</a:t>
            </a:r>
            <a:r>
              <a:rPr lang="zh-CN" altLang="en-US" dirty="0"/>
              <a:t>来实现互斥锁。当定义类、方法或者代码片段中，使用该关键字，就表示和该关键字相关联的对象有互斥锁。</a:t>
            </a:r>
          </a:p>
          <a:p>
            <a:endParaRPr lang="zh-CN" altLang="en-US" dirty="0"/>
          </a:p>
        </p:txBody>
      </p:sp>
    </p:spTree>
    <p:extLst>
      <p:ext uri="{BB962C8B-B14F-4D97-AF65-F5344CB8AC3E}">
        <p14:creationId xmlns:p14="http://schemas.microsoft.com/office/powerpoint/2010/main" val="368347118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正确银行账号对象</a:t>
            </a:r>
          </a:p>
        </p:txBody>
      </p:sp>
      <p:sp>
        <p:nvSpPr>
          <p:cNvPr id="3" name="灯片编号占位符 2"/>
          <p:cNvSpPr>
            <a:spLocks noGrp="1"/>
          </p:cNvSpPr>
          <p:nvPr>
            <p:ph type="sldNum" sz="quarter" idx="11"/>
          </p:nvPr>
        </p:nvSpPr>
        <p:spPr/>
        <p:txBody>
          <a:bodyPr/>
          <a:lstStyle/>
          <a:p>
            <a:r>
              <a:rPr lang="en-US" altLang="zh-CN" smtClean="0"/>
              <a:t>P</a:t>
            </a:r>
            <a:fld id="{62DCC93C-90AC-48A1-9D9E-CBAB17A91522}" type="slidenum">
              <a:rPr lang="zh-CN" altLang="en-US" smtClean="0"/>
              <a:pPr/>
              <a:t>32</a:t>
            </a:fld>
            <a:endParaRPr lang="zh-CN" altLang="en-US" dirty="0"/>
          </a:p>
        </p:txBody>
      </p:sp>
      <p:pic>
        <p:nvPicPr>
          <p:cNvPr id="6" name="内容占位符 5"/>
          <p:cNvPicPr>
            <a:picLocks noGrp="1" noChangeAspect="1"/>
          </p:cNvPicPr>
          <p:nvPr>
            <p:ph sz="quarter" idx="12"/>
          </p:nvPr>
        </p:nvPicPr>
        <p:blipFill>
          <a:blip r:embed="rId2">
            <a:clrChange>
              <a:clrFrom>
                <a:srgbClr val="FFFFFF"/>
              </a:clrFrom>
              <a:clrTo>
                <a:srgbClr val="FFFFFF">
                  <a:alpha val="0"/>
                </a:srgbClr>
              </a:clrTo>
            </a:clrChange>
          </a:blip>
          <a:stretch>
            <a:fillRect/>
          </a:stretch>
        </p:blipFill>
        <p:spPr>
          <a:xfrm>
            <a:off x="-116314" y="703952"/>
            <a:ext cx="5472224" cy="6154048"/>
          </a:xfrm>
          <a:prstGeom prst="rect">
            <a:avLst/>
          </a:prstGeom>
        </p:spPr>
      </p:pic>
      <p:pic>
        <p:nvPicPr>
          <p:cNvPr id="7" name="图片 6"/>
          <p:cNvPicPr>
            <a:picLocks noChangeAspect="1"/>
          </p:cNvPicPr>
          <p:nvPr/>
        </p:nvPicPr>
        <p:blipFill>
          <a:blip r:embed="rId3"/>
          <a:stretch>
            <a:fillRect/>
          </a:stretch>
        </p:blipFill>
        <p:spPr>
          <a:xfrm>
            <a:off x="2636835" y="1080638"/>
            <a:ext cx="7248525" cy="540067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grpSp>
        <p:nvGrpSpPr>
          <p:cNvPr id="5" name="组合 4"/>
          <p:cNvGrpSpPr/>
          <p:nvPr/>
        </p:nvGrpSpPr>
        <p:grpSpPr>
          <a:xfrm>
            <a:off x="4103091" y="1250095"/>
            <a:ext cx="6645791" cy="5061759"/>
            <a:chOff x="4103091" y="1250095"/>
            <a:chExt cx="6645791" cy="5061759"/>
          </a:xfrm>
        </p:grpSpPr>
        <p:pic>
          <p:nvPicPr>
            <p:cNvPr id="9" name="图片 8"/>
            <p:cNvPicPr>
              <a:picLocks noChangeAspect="1"/>
            </p:cNvPicPr>
            <p:nvPr/>
          </p:nvPicPr>
          <p:blipFill>
            <a:blip r:embed="rId4"/>
            <a:stretch>
              <a:fillRect/>
            </a:stretch>
          </p:blipFill>
          <p:spPr>
            <a:xfrm>
              <a:off x="4103091" y="1250095"/>
              <a:ext cx="6645791" cy="506175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文本框 3"/>
            <p:cNvSpPr txBox="1"/>
            <p:nvPr/>
          </p:nvSpPr>
          <p:spPr>
            <a:xfrm>
              <a:off x="6822166" y="2095766"/>
              <a:ext cx="2459328" cy="387798"/>
            </a:xfrm>
            <a:prstGeom prst="rect">
              <a:avLst/>
            </a:prstGeom>
            <a:solidFill>
              <a:schemeClr val="bg1"/>
            </a:solidFill>
          </p:spPr>
          <p:txBody>
            <a:bodyPr wrap="none" rtlCol="0">
              <a:spAutoFit/>
            </a:bodyPr>
            <a:lstStyle/>
            <a:p>
              <a:pPr>
                <a:lnSpc>
                  <a:spcPct val="120000"/>
                </a:lnSpc>
              </a:pPr>
              <a:r>
                <a:rPr lang="en-US" altLang="zh-CN" sz="1600" dirty="0" smtClean="0">
                  <a:solidFill>
                    <a:prstClr val="black"/>
                  </a:solidFill>
                  <a:latin typeface="Times New Roman" panose="02020603050405020304" pitchFamily="18" charset="0"/>
                  <a:ea typeface="微软雅黑" pitchFamily="34" charset="-122"/>
                  <a:cs typeface="Times New Roman" panose="02020603050405020304" pitchFamily="18" charset="0"/>
                </a:rPr>
                <a:t>new </a:t>
              </a:r>
              <a:r>
                <a:rPr lang="en-US" altLang="zh-CN" sz="1600" dirty="0" err="1" smtClean="0">
                  <a:solidFill>
                    <a:prstClr val="black"/>
                  </a:solidFill>
                  <a:latin typeface="Times New Roman" panose="02020603050405020304" pitchFamily="18" charset="0"/>
                  <a:ea typeface="微软雅黑" pitchFamily="34" charset="-122"/>
                  <a:cs typeface="Times New Roman" panose="02020603050405020304" pitchFamily="18" charset="0"/>
                </a:rPr>
                <a:t>RightAcount</a:t>
              </a:r>
              <a:r>
                <a:rPr lang="zh-CN" altLang="en-US" sz="1600" dirty="0" smtClean="0">
                  <a:solidFill>
                    <a:prstClr val="black"/>
                  </a:solidFill>
                  <a:latin typeface="Times New Roman" panose="02020603050405020304" pitchFamily="18" charset="0"/>
                  <a:ea typeface="微软雅黑" pitchFamily="34" charset="-122"/>
                  <a:cs typeface="Times New Roman" panose="02020603050405020304" pitchFamily="18" charset="0"/>
                </a:rPr>
                <a:t>（</a:t>
              </a:r>
              <a:r>
                <a:rPr lang="en-US" altLang="zh-CN" sz="1600" dirty="0" smtClean="0">
                  <a:solidFill>
                    <a:prstClr val="black"/>
                  </a:solidFill>
                  <a:latin typeface="Times New Roman" panose="02020603050405020304" pitchFamily="18" charset="0"/>
                  <a:ea typeface="微软雅黑" pitchFamily="34" charset="-122"/>
                  <a:cs typeface="Times New Roman" panose="02020603050405020304" pitchFamily="18" charset="0"/>
                </a:rPr>
                <a:t>1005</a:t>
              </a:r>
              <a:r>
                <a:rPr lang="zh-CN" altLang="en-US" sz="1600" dirty="0" smtClean="0">
                  <a:solidFill>
                    <a:prstClr val="black"/>
                  </a:solidFill>
                  <a:latin typeface="Times New Roman" panose="02020603050405020304" pitchFamily="18" charset="0"/>
                  <a:ea typeface="微软雅黑" pitchFamily="34" charset="-122"/>
                  <a:cs typeface="Times New Roman" panose="02020603050405020304" pitchFamily="18" charset="0"/>
                </a:rPr>
                <a:t>）</a:t>
              </a:r>
            </a:p>
          </p:txBody>
        </p:sp>
      </p:grpSp>
      <p:pic>
        <p:nvPicPr>
          <p:cNvPr id="11" name="图片 10"/>
          <p:cNvPicPr>
            <a:picLocks noChangeAspect="1"/>
          </p:cNvPicPr>
          <p:nvPr/>
        </p:nvPicPr>
        <p:blipFill>
          <a:blip r:embed="rId5"/>
          <a:stretch>
            <a:fillRect/>
          </a:stretch>
        </p:blipFill>
        <p:spPr>
          <a:xfrm>
            <a:off x="2512990" y="3717032"/>
            <a:ext cx="4381500" cy="244792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236435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additive="base">
                                        <p:cTn id="14" dur="500" fill="hold"/>
                                        <p:tgtEl>
                                          <p:spTgt spid="5"/>
                                        </p:tgtEl>
                                        <p:attrNameLst>
                                          <p:attrName>ppt_x</p:attrName>
                                        </p:attrNameLst>
                                      </p:cBhvr>
                                      <p:tavLst>
                                        <p:tav tm="0">
                                          <p:val>
                                            <p:strVal val="#ppt_x"/>
                                          </p:val>
                                        </p:tav>
                                        <p:tav tm="100000">
                                          <p:val>
                                            <p:strVal val="#ppt_x"/>
                                          </p:val>
                                        </p:tav>
                                      </p:tavLst>
                                    </p:anim>
                                    <p:anim calcmode="lin" valueType="num">
                                      <p:cBhvr additive="base">
                                        <p:cTn id="15"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11"/>
                                        </p:tgtEl>
                                        <p:attrNameLst>
                                          <p:attrName>style.visibility</p:attrName>
                                        </p:attrNameLst>
                                      </p:cBhvr>
                                      <p:to>
                                        <p:strVal val="visible"/>
                                      </p:to>
                                    </p:set>
                                    <p:anim calcmode="lin" valueType="num">
                                      <p:cBhvr additive="base">
                                        <p:cTn id="20" dur="500" fill="hold"/>
                                        <p:tgtEl>
                                          <p:spTgt spid="11"/>
                                        </p:tgtEl>
                                        <p:attrNameLst>
                                          <p:attrName>ppt_x</p:attrName>
                                        </p:attrNameLst>
                                      </p:cBhvr>
                                      <p:tavLst>
                                        <p:tav tm="0">
                                          <p:val>
                                            <p:strVal val="#ppt_x"/>
                                          </p:val>
                                        </p:tav>
                                        <p:tav tm="100000">
                                          <p:val>
                                            <p:strVal val="#ppt_x"/>
                                          </p:val>
                                        </p:tav>
                                      </p:tavLst>
                                    </p:anim>
                                    <p:anim calcmode="lin" valueType="num">
                                      <p:cBhvr additive="base">
                                        <p:cTn id="21"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线程的同步</a:t>
            </a:r>
          </a:p>
        </p:txBody>
      </p:sp>
      <p:sp>
        <p:nvSpPr>
          <p:cNvPr id="3" name="灯片编号占位符 2"/>
          <p:cNvSpPr>
            <a:spLocks noGrp="1"/>
          </p:cNvSpPr>
          <p:nvPr>
            <p:ph type="sldNum" sz="quarter" idx="11"/>
          </p:nvPr>
        </p:nvSpPr>
        <p:spPr/>
        <p:txBody>
          <a:bodyPr/>
          <a:lstStyle/>
          <a:p>
            <a:r>
              <a:rPr lang="en-US" altLang="zh-CN" smtClean="0"/>
              <a:t>P</a:t>
            </a:r>
            <a:fld id="{62DCC93C-90AC-48A1-9D9E-CBAB17A91522}" type="slidenum">
              <a:rPr lang="zh-CN" altLang="en-US" smtClean="0"/>
              <a:pPr/>
              <a:t>33</a:t>
            </a:fld>
            <a:endParaRPr lang="zh-CN" altLang="en-US" dirty="0"/>
          </a:p>
        </p:txBody>
      </p:sp>
      <p:sp>
        <p:nvSpPr>
          <p:cNvPr id="4" name="内容占位符 3"/>
          <p:cNvSpPr>
            <a:spLocks noGrp="1"/>
          </p:cNvSpPr>
          <p:nvPr>
            <p:ph sz="quarter" idx="12"/>
          </p:nvPr>
        </p:nvSpPr>
        <p:spPr/>
        <p:txBody>
          <a:bodyPr/>
          <a:lstStyle/>
          <a:p>
            <a:r>
              <a:rPr lang="zh-CN" altLang="en-US" dirty="0"/>
              <a:t>多线程并发工作时，有的时候需要互斥，有的时候需要他们相互协作，按照一定的步骤共同完成任务。</a:t>
            </a:r>
          </a:p>
          <a:p>
            <a:r>
              <a:rPr lang="zh-CN" altLang="en-US" dirty="0"/>
              <a:t>以银行账号为例，有两类线程</a:t>
            </a:r>
            <a:r>
              <a:rPr lang="zh-CN" altLang="en-US" dirty="0" smtClean="0"/>
              <a:t>：</a:t>
            </a:r>
            <a:endParaRPr lang="en-US" altLang="zh-CN" dirty="0" smtClean="0"/>
          </a:p>
          <a:p>
            <a:pPr lvl="1"/>
            <a:r>
              <a:rPr lang="zh-CN" altLang="en-US" dirty="0" smtClean="0"/>
              <a:t>存款</a:t>
            </a:r>
            <a:r>
              <a:rPr lang="zh-CN" altLang="en-US" dirty="0"/>
              <a:t>线程和取款线程。存款线程负责向账号存款，取款线程负责从账号取款。操作的条件是：当账户余额为</a:t>
            </a:r>
            <a:r>
              <a:rPr lang="en-US" altLang="zh-CN" dirty="0"/>
              <a:t>0</a:t>
            </a:r>
            <a:r>
              <a:rPr lang="zh-CN" altLang="en-US" dirty="0"/>
              <a:t>时，不能取款，取款线程等待；当账户余额达到</a:t>
            </a:r>
            <a:r>
              <a:rPr lang="en-US" altLang="zh-CN" dirty="0"/>
              <a:t>1</a:t>
            </a:r>
            <a:r>
              <a:rPr lang="zh-CN" altLang="en-US" dirty="0"/>
              <a:t>万时，不能继续存款，存款线程等待。</a:t>
            </a:r>
          </a:p>
          <a:p>
            <a:endParaRPr lang="zh-CN" altLang="en-US" dirty="0"/>
          </a:p>
        </p:txBody>
      </p:sp>
      <p:sp>
        <p:nvSpPr>
          <p:cNvPr id="5" name="矩形 4"/>
          <p:cNvSpPr/>
          <p:nvPr/>
        </p:nvSpPr>
        <p:spPr>
          <a:xfrm>
            <a:off x="2046805" y="1052736"/>
            <a:ext cx="8045172" cy="1938992"/>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indent="304800" algn="just"/>
            <a:r>
              <a:rPr lang="zh-CN" altLang="en-US" sz="2400" kern="100" dirty="0">
                <a:solidFill>
                  <a:srgbClr val="000000"/>
                </a:solidFill>
                <a:latin typeface="+mn-ea"/>
              </a:rPr>
              <a:t>生产者</a:t>
            </a:r>
            <a:r>
              <a:rPr lang="en-US" altLang="zh-CN" sz="2400" kern="100" dirty="0">
                <a:solidFill>
                  <a:srgbClr val="000000"/>
                </a:solidFill>
                <a:latin typeface="+mn-ea"/>
              </a:rPr>
              <a:t>-</a:t>
            </a:r>
            <a:r>
              <a:rPr lang="zh-CN" altLang="en-US" sz="2400" kern="100" dirty="0">
                <a:solidFill>
                  <a:srgbClr val="000000"/>
                </a:solidFill>
                <a:latin typeface="+mn-ea"/>
              </a:rPr>
              <a:t>消费者模型：（</a:t>
            </a:r>
            <a:r>
              <a:rPr lang="en-US" altLang="zh-CN" sz="2400" kern="100" dirty="0">
                <a:solidFill>
                  <a:srgbClr val="000000"/>
                </a:solidFill>
                <a:latin typeface="+mn-ea"/>
              </a:rPr>
              <a:t>1</a:t>
            </a:r>
            <a:r>
              <a:rPr lang="zh-CN" altLang="en-US" sz="2400" kern="100" dirty="0">
                <a:solidFill>
                  <a:srgbClr val="000000"/>
                </a:solidFill>
                <a:latin typeface="+mn-ea"/>
              </a:rPr>
              <a:t>）生产者生产商品保存到厂库；（</a:t>
            </a:r>
            <a:r>
              <a:rPr lang="en-US" altLang="zh-CN" sz="2400" kern="100" dirty="0">
                <a:solidFill>
                  <a:srgbClr val="000000"/>
                </a:solidFill>
                <a:latin typeface="+mn-ea"/>
              </a:rPr>
              <a:t>2</a:t>
            </a:r>
            <a:r>
              <a:rPr lang="zh-CN" altLang="en-US" sz="2400" kern="100" dirty="0">
                <a:solidFill>
                  <a:srgbClr val="000000"/>
                </a:solidFill>
                <a:latin typeface="+mn-ea"/>
              </a:rPr>
              <a:t>）消费者从厂库取走商品；（</a:t>
            </a:r>
            <a:r>
              <a:rPr lang="en-US" altLang="zh-CN" sz="2400" kern="100" dirty="0">
                <a:solidFill>
                  <a:srgbClr val="000000"/>
                </a:solidFill>
                <a:latin typeface="+mn-ea"/>
              </a:rPr>
              <a:t>3</a:t>
            </a:r>
            <a:r>
              <a:rPr lang="zh-CN" altLang="en-US" sz="2400" kern="100" dirty="0">
                <a:solidFill>
                  <a:srgbClr val="000000"/>
                </a:solidFill>
                <a:latin typeface="+mn-ea"/>
              </a:rPr>
              <a:t>）仓库容量有限，只有当仓库有剩余空间时，生产者可以把商品加入仓库，否则等待；（</a:t>
            </a:r>
            <a:r>
              <a:rPr lang="en-US" altLang="zh-CN" sz="2400" kern="100" dirty="0">
                <a:solidFill>
                  <a:srgbClr val="000000"/>
                </a:solidFill>
                <a:latin typeface="+mn-ea"/>
              </a:rPr>
              <a:t>4</a:t>
            </a:r>
            <a:r>
              <a:rPr lang="zh-CN" altLang="en-US" sz="2400" kern="100" dirty="0">
                <a:solidFill>
                  <a:srgbClr val="000000"/>
                </a:solidFill>
                <a:latin typeface="+mn-ea"/>
              </a:rPr>
              <a:t>）只有仓库非空时，消费者才能取走产品，否则等待。</a:t>
            </a:r>
            <a:endParaRPr lang="zh-CN" altLang="en-US" sz="2400" kern="100" dirty="0">
              <a:latin typeface="+mn-ea"/>
            </a:endParaRPr>
          </a:p>
        </p:txBody>
      </p:sp>
      <p:sp>
        <p:nvSpPr>
          <p:cNvPr id="6" name="矩形 5"/>
          <p:cNvSpPr/>
          <p:nvPr/>
        </p:nvSpPr>
        <p:spPr>
          <a:xfrm>
            <a:off x="2046805" y="3063166"/>
            <a:ext cx="8045172" cy="2677656"/>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indent="304800" algn="just"/>
            <a:r>
              <a:rPr lang="en-US" altLang="zh-CN" sz="2800" kern="100" dirty="0">
                <a:solidFill>
                  <a:srgbClr val="000000"/>
                </a:solidFill>
                <a:latin typeface="+mn-ea"/>
              </a:rPr>
              <a:t>Java</a:t>
            </a:r>
            <a:r>
              <a:rPr lang="zh-CN" altLang="en-US" sz="2800" kern="100" dirty="0">
                <a:solidFill>
                  <a:srgbClr val="000000"/>
                </a:solidFill>
                <a:latin typeface="+mn-ea"/>
              </a:rPr>
              <a:t>为多线程同步提供了两类方法：</a:t>
            </a:r>
            <a:r>
              <a:rPr lang="en-US" altLang="zh-CN" sz="2800" kern="100" dirty="0">
                <a:solidFill>
                  <a:srgbClr val="000000"/>
                </a:solidFill>
                <a:latin typeface="+mn-ea"/>
              </a:rPr>
              <a:t>wait()</a:t>
            </a:r>
            <a:r>
              <a:rPr lang="zh-CN" altLang="en-US" sz="2800" kern="100" dirty="0">
                <a:solidFill>
                  <a:srgbClr val="000000"/>
                </a:solidFill>
                <a:latin typeface="+mn-ea"/>
              </a:rPr>
              <a:t>和</a:t>
            </a:r>
            <a:r>
              <a:rPr lang="en-US" altLang="zh-CN" sz="2800" kern="100" dirty="0">
                <a:solidFill>
                  <a:srgbClr val="000000"/>
                </a:solidFill>
                <a:latin typeface="+mn-ea"/>
              </a:rPr>
              <a:t>notify()</a:t>
            </a:r>
            <a:r>
              <a:rPr lang="zh-CN" altLang="en-US" sz="2800" kern="100" dirty="0">
                <a:solidFill>
                  <a:srgbClr val="000000"/>
                </a:solidFill>
                <a:latin typeface="+mn-ea"/>
              </a:rPr>
              <a:t>方法。</a:t>
            </a:r>
            <a:endParaRPr lang="en-US" altLang="zh-CN" sz="2800" kern="100" dirty="0">
              <a:solidFill>
                <a:srgbClr val="000000"/>
              </a:solidFill>
              <a:latin typeface="+mn-ea"/>
            </a:endParaRPr>
          </a:p>
          <a:p>
            <a:pPr indent="304800" algn="just"/>
            <a:r>
              <a:rPr lang="en-US" altLang="zh-CN" sz="2800" kern="100" dirty="0">
                <a:solidFill>
                  <a:srgbClr val="000000"/>
                </a:solidFill>
                <a:latin typeface="+mn-ea"/>
              </a:rPr>
              <a:t>wait()</a:t>
            </a:r>
            <a:r>
              <a:rPr lang="zh-CN" altLang="en-US" sz="2800" kern="100" dirty="0">
                <a:solidFill>
                  <a:srgbClr val="000000"/>
                </a:solidFill>
                <a:latin typeface="+mn-ea"/>
              </a:rPr>
              <a:t>方法的语义是，当一个线程执行了该方法时，放弃互斥锁，进入互斥锁的等待队列。</a:t>
            </a:r>
            <a:endParaRPr lang="en-US" altLang="zh-CN" sz="2800" kern="100" dirty="0">
              <a:solidFill>
                <a:srgbClr val="000000"/>
              </a:solidFill>
              <a:latin typeface="+mn-ea"/>
            </a:endParaRPr>
          </a:p>
          <a:p>
            <a:pPr indent="304800" algn="just"/>
            <a:r>
              <a:rPr lang="en-US" altLang="zh-CN" sz="2800" kern="100" dirty="0">
                <a:solidFill>
                  <a:srgbClr val="000000"/>
                </a:solidFill>
                <a:latin typeface="+mn-ea"/>
              </a:rPr>
              <a:t>notify()</a:t>
            </a:r>
            <a:r>
              <a:rPr lang="zh-CN" altLang="en-US" sz="2800" kern="100" dirty="0">
                <a:solidFill>
                  <a:srgbClr val="000000"/>
                </a:solidFill>
                <a:latin typeface="+mn-ea"/>
              </a:rPr>
              <a:t>方法的语义是，该方法唤醒互斥锁等待队列中的线程，并进入就绪状态。</a:t>
            </a:r>
            <a:endParaRPr lang="zh-CN" altLang="en-US" sz="2800" kern="100" dirty="0">
              <a:latin typeface="+mn-ea"/>
            </a:endParaRPr>
          </a:p>
        </p:txBody>
      </p:sp>
    </p:spTree>
    <p:extLst>
      <p:ext uri="{BB962C8B-B14F-4D97-AF65-F5344CB8AC3E}">
        <p14:creationId xmlns:p14="http://schemas.microsoft.com/office/powerpoint/2010/main" val="2601569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arn(inVertical)">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6">
                                            <p:txEl>
                                              <p:pRg st="0" end="0"/>
                                            </p:txEl>
                                          </p:spTgt>
                                        </p:tgtEl>
                                        <p:attrNameLst>
                                          <p:attrName>style.visibility</p:attrName>
                                        </p:attrNameLst>
                                      </p:cBhvr>
                                      <p:to>
                                        <p:strVal val="visible"/>
                                      </p:to>
                                    </p:set>
                                    <p:anim calcmode="lin" valueType="num">
                                      <p:cBhvr additive="base">
                                        <p:cTn id="17"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6">
                                            <p:txEl>
                                              <p:pRg st="0" end="0"/>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6">
                                            <p:txEl>
                                              <p:pRg st="1" end="1"/>
                                            </p:txEl>
                                          </p:spTgt>
                                        </p:tgtEl>
                                        <p:attrNameLst>
                                          <p:attrName>style.visibility</p:attrName>
                                        </p:attrNameLst>
                                      </p:cBhvr>
                                      <p:to>
                                        <p:strVal val="visible"/>
                                      </p:to>
                                    </p:set>
                                    <p:anim calcmode="lin" valueType="num">
                                      <p:cBhvr additive="base">
                                        <p:cTn id="21"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6">
                                            <p:txEl>
                                              <p:pRg st="1" end="1"/>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6">
                                            <p:txEl>
                                              <p:pRg st="2" end="2"/>
                                            </p:txEl>
                                          </p:spTgt>
                                        </p:tgtEl>
                                        <p:attrNameLst>
                                          <p:attrName>style.visibility</p:attrName>
                                        </p:attrNameLst>
                                      </p:cBhvr>
                                      <p:to>
                                        <p:strVal val="visible"/>
                                      </p:to>
                                    </p:set>
                                    <p:anim calcmode="lin" valueType="num">
                                      <p:cBhvr additive="base">
                                        <p:cTn id="25"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6">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dirty="0"/>
          </a:p>
        </p:txBody>
      </p:sp>
      <p:sp>
        <p:nvSpPr>
          <p:cNvPr id="3" name="灯片编号占位符 2"/>
          <p:cNvSpPr>
            <a:spLocks noGrp="1"/>
          </p:cNvSpPr>
          <p:nvPr>
            <p:ph type="sldNum" sz="quarter" idx="11"/>
          </p:nvPr>
        </p:nvSpPr>
        <p:spPr/>
        <p:txBody>
          <a:bodyPr/>
          <a:lstStyle/>
          <a:p>
            <a:r>
              <a:rPr lang="en-US" altLang="zh-CN" smtClean="0"/>
              <a:t>P</a:t>
            </a:r>
            <a:fld id="{62DCC93C-90AC-48A1-9D9E-CBAB17A91522}" type="slidenum">
              <a:rPr lang="zh-CN" altLang="en-US" smtClean="0"/>
              <a:pPr/>
              <a:t>34</a:t>
            </a:fld>
            <a:endParaRPr lang="zh-CN" altLang="en-US" dirty="0"/>
          </a:p>
        </p:txBody>
      </p:sp>
      <p:sp>
        <p:nvSpPr>
          <p:cNvPr id="4" name="内容占位符 3"/>
          <p:cNvSpPr>
            <a:spLocks noGrp="1"/>
          </p:cNvSpPr>
          <p:nvPr>
            <p:ph sz="quarter" idx="12"/>
          </p:nvPr>
        </p:nvSpPr>
        <p:spPr/>
        <p:txBody>
          <a:bodyPr/>
          <a:lstStyle/>
          <a:p>
            <a:r>
              <a:rPr lang="en-US" altLang="zh-CN" dirty="0" smtClean="0"/>
              <a:t> </a:t>
            </a:r>
            <a:endParaRPr lang="zh-CN" altLang="en-US" dirty="0"/>
          </a:p>
        </p:txBody>
      </p:sp>
      <p:sp>
        <p:nvSpPr>
          <p:cNvPr id="5" name="文本框 4"/>
          <p:cNvSpPr txBox="1"/>
          <p:nvPr/>
        </p:nvSpPr>
        <p:spPr>
          <a:xfrm>
            <a:off x="894619" y="1357442"/>
            <a:ext cx="4831772" cy="2751522"/>
          </a:xfrm>
          <a:prstGeom prst="rect">
            <a:avLst/>
          </a:prstGeom>
          <a:noFill/>
          <a:ln>
            <a:solidFill>
              <a:srgbClr val="000000"/>
            </a:solidFill>
          </a:ln>
        </p:spPr>
        <p:txBody>
          <a:bodyPr wrap="none" rtlCol="0">
            <a:spAutoFit/>
          </a:bodyPr>
          <a:lstStyle/>
          <a:p>
            <a:pPr>
              <a:lnSpc>
                <a:spcPct val="120000"/>
              </a:lnSpc>
            </a:pPr>
            <a:r>
              <a:rPr lang="en-US" altLang="zh-CN" sz="2400" dirty="0" smtClean="0">
                <a:solidFill>
                  <a:prstClr val="black"/>
                </a:solidFill>
                <a:latin typeface="Times New Roman" panose="02020603050405020304" pitchFamily="18" charset="0"/>
                <a:ea typeface="微软雅黑" pitchFamily="34" charset="-122"/>
                <a:cs typeface="Times New Roman" panose="02020603050405020304" pitchFamily="18" charset="0"/>
              </a:rPr>
              <a:t>Class </a:t>
            </a:r>
            <a:r>
              <a:rPr lang="en-US" altLang="zh-CN" sz="2400" dirty="0" err="1" smtClean="0">
                <a:solidFill>
                  <a:prstClr val="black"/>
                </a:solidFill>
                <a:latin typeface="Times New Roman" panose="02020603050405020304" pitchFamily="18" charset="0"/>
                <a:ea typeface="微软雅黑" pitchFamily="34" charset="-122"/>
                <a:cs typeface="Times New Roman" panose="02020603050405020304" pitchFamily="18" charset="0"/>
              </a:rPr>
              <a:t>SynAccount</a:t>
            </a:r>
            <a:r>
              <a:rPr lang="en-US" altLang="zh-CN" sz="2400" dirty="0" smtClean="0">
                <a:solidFill>
                  <a:prstClr val="black"/>
                </a:solidFill>
                <a:latin typeface="Times New Roman" panose="02020603050405020304" pitchFamily="18" charset="0"/>
                <a:ea typeface="微软雅黑" pitchFamily="34" charset="-122"/>
                <a:cs typeface="Times New Roman" panose="02020603050405020304" pitchFamily="18" charset="0"/>
              </a:rPr>
              <a:t> {   </a:t>
            </a:r>
          </a:p>
          <a:p>
            <a:pPr>
              <a:lnSpc>
                <a:spcPct val="120000"/>
              </a:lnSpc>
            </a:pPr>
            <a:r>
              <a:rPr lang="en-US" altLang="zh-CN" sz="2400" dirty="0" smtClean="0">
                <a:solidFill>
                  <a:prstClr val="black"/>
                </a:solidFill>
                <a:latin typeface="Times New Roman" panose="02020603050405020304" pitchFamily="18" charset="0"/>
                <a:ea typeface="微软雅黑" pitchFamily="34" charset="-122"/>
                <a:cs typeface="Times New Roman" panose="02020603050405020304" pitchFamily="18" charset="0"/>
              </a:rPr>
              <a:t>double </a:t>
            </a:r>
            <a:r>
              <a:rPr lang="en-US" altLang="zh-CN" sz="2400" dirty="0" err="1" smtClean="0">
                <a:solidFill>
                  <a:prstClr val="black"/>
                </a:solidFill>
                <a:latin typeface="Times New Roman" panose="02020603050405020304" pitchFamily="18" charset="0"/>
                <a:ea typeface="微软雅黑" pitchFamily="34" charset="-122"/>
                <a:cs typeface="Times New Roman" panose="02020603050405020304" pitchFamily="18" charset="0"/>
              </a:rPr>
              <a:t>banlance</a:t>
            </a:r>
            <a:r>
              <a:rPr lang="en-US" altLang="zh-CN" sz="2400" dirty="0" smtClean="0">
                <a:solidFill>
                  <a:prstClr val="black"/>
                </a:solidFill>
                <a:latin typeface="Times New Roman" panose="02020603050405020304" pitchFamily="18" charset="0"/>
                <a:ea typeface="微软雅黑" pitchFamily="34" charset="-122"/>
                <a:cs typeface="Times New Roman" panose="02020603050405020304" pitchFamily="18" charset="0"/>
              </a:rPr>
              <a:t>;</a:t>
            </a:r>
          </a:p>
          <a:p>
            <a:pPr>
              <a:lnSpc>
                <a:spcPct val="120000"/>
              </a:lnSpc>
            </a:pPr>
            <a:r>
              <a:rPr lang="en-US" altLang="zh-CN" sz="2400" dirty="0" smtClean="0">
                <a:solidFill>
                  <a:prstClr val="black"/>
                </a:solidFill>
                <a:latin typeface="Times New Roman" panose="02020603050405020304" pitchFamily="18" charset="0"/>
                <a:ea typeface="微软雅黑" pitchFamily="34" charset="-122"/>
                <a:cs typeface="Times New Roman" panose="02020603050405020304" pitchFamily="18" charset="0"/>
              </a:rPr>
              <a:t>final double MAX=10000;</a:t>
            </a:r>
          </a:p>
          <a:p>
            <a:pPr>
              <a:lnSpc>
                <a:spcPct val="120000"/>
              </a:lnSpc>
            </a:pPr>
            <a:r>
              <a:rPr lang="en-US" altLang="zh-CN" sz="2400" dirty="0" smtClean="0">
                <a:solidFill>
                  <a:prstClr val="black"/>
                </a:solidFill>
                <a:latin typeface="Times New Roman" panose="02020603050405020304" pitchFamily="18" charset="0"/>
                <a:ea typeface="微软雅黑" pitchFamily="34" charset="-122"/>
                <a:cs typeface="Times New Roman" panose="02020603050405020304" pitchFamily="18" charset="0"/>
              </a:rPr>
              <a:t> public </a:t>
            </a:r>
            <a:r>
              <a:rPr lang="en-US" altLang="zh-CN" sz="2400" dirty="0" err="1" smtClean="0">
                <a:solidFill>
                  <a:prstClr val="black"/>
                </a:solidFill>
                <a:latin typeface="Times New Roman" panose="02020603050405020304" pitchFamily="18" charset="0"/>
                <a:ea typeface="微软雅黑" pitchFamily="34" charset="-122"/>
                <a:cs typeface="Times New Roman" panose="02020603050405020304" pitchFamily="18" charset="0"/>
              </a:rPr>
              <a:t>SynAccount</a:t>
            </a:r>
            <a:r>
              <a:rPr lang="en-US" altLang="zh-CN" sz="2400" dirty="0" smtClean="0">
                <a:solidFill>
                  <a:prstClr val="black"/>
                </a:solidFill>
                <a:latin typeface="Times New Roman" panose="02020603050405020304" pitchFamily="18" charset="0"/>
                <a:ea typeface="微软雅黑" pitchFamily="34" charset="-122"/>
                <a:cs typeface="Times New Roman" panose="02020603050405020304" pitchFamily="18" charset="0"/>
              </a:rPr>
              <a:t>(double balance){</a:t>
            </a:r>
          </a:p>
          <a:p>
            <a:pPr>
              <a:lnSpc>
                <a:spcPct val="120000"/>
              </a:lnSpc>
            </a:pPr>
            <a:r>
              <a:rPr lang="en-US" altLang="zh-CN" sz="2400" dirty="0" smtClean="0">
                <a:solidFill>
                  <a:prstClr val="black"/>
                </a:solidFill>
                <a:latin typeface="Times New Roman" panose="02020603050405020304" pitchFamily="18" charset="0"/>
                <a:ea typeface="微软雅黑" pitchFamily="34" charset="-122"/>
                <a:cs typeface="Times New Roman" panose="02020603050405020304" pitchFamily="18" charset="0"/>
              </a:rPr>
              <a:t>      </a:t>
            </a:r>
            <a:r>
              <a:rPr lang="en-US" altLang="zh-CN" sz="2400" dirty="0" err="1" smtClean="0">
                <a:solidFill>
                  <a:prstClr val="black"/>
                </a:solidFill>
                <a:latin typeface="Times New Roman" panose="02020603050405020304" pitchFamily="18" charset="0"/>
                <a:ea typeface="微软雅黑" pitchFamily="34" charset="-122"/>
                <a:cs typeface="Times New Roman" panose="02020603050405020304" pitchFamily="18" charset="0"/>
              </a:rPr>
              <a:t>this.balance</a:t>
            </a:r>
            <a:r>
              <a:rPr lang="en-US" altLang="zh-CN" sz="2400" dirty="0" smtClean="0">
                <a:solidFill>
                  <a:prstClr val="black"/>
                </a:solidFill>
                <a:latin typeface="Times New Roman" panose="02020603050405020304" pitchFamily="18" charset="0"/>
                <a:ea typeface="微软雅黑" pitchFamily="34" charset="-122"/>
                <a:cs typeface="Times New Roman" panose="02020603050405020304" pitchFamily="18" charset="0"/>
              </a:rPr>
              <a:t>=balance;</a:t>
            </a:r>
          </a:p>
          <a:p>
            <a:pPr>
              <a:lnSpc>
                <a:spcPct val="120000"/>
              </a:lnSpc>
            </a:pPr>
            <a:r>
              <a:rPr lang="en-US" altLang="zh-CN" sz="2400" dirty="0" smtClean="0">
                <a:solidFill>
                  <a:prstClr val="black"/>
                </a:solidFill>
                <a:latin typeface="Times New Roman" panose="02020603050405020304" pitchFamily="18" charset="0"/>
                <a:ea typeface="微软雅黑" pitchFamily="34" charset="-122"/>
                <a:cs typeface="Times New Roman" panose="02020603050405020304" pitchFamily="18" charset="0"/>
              </a:rPr>
              <a:t> }</a:t>
            </a:r>
            <a:endParaRPr lang="zh-CN" altLang="en-US" sz="2400" dirty="0" smtClean="0">
              <a:solidFill>
                <a:prstClr val="black"/>
              </a:solidFill>
              <a:latin typeface="Times New Roman" panose="02020603050405020304" pitchFamily="18" charset="0"/>
              <a:ea typeface="微软雅黑" pitchFamily="34" charset="-122"/>
              <a:cs typeface="Times New Roman" panose="02020603050405020304" pitchFamily="18" charset="0"/>
            </a:endParaRPr>
          </a:p>
        </p:txBody>
      </p:sp>
      <p:pic>
        <p:nvPicPr>
          <p:cNvPr id="9" name="图片 8"/>
          <p:cNvPicPr>
            <a:picLocks noChangeAspect="1"/>
          </p:cNvPicPr>
          <p:nvPr/>
        </p:nvPicPr>
        <p:blipFill>
          <a:blip r:embed="rId2"/>
          <a:stretch>
            <a:fillRect/>
          </a:stretch>
        </p:blipFill>
        <p:spPr>
          <a:xfrm>
            <a:off x="1631505" y="765176"/>
            <a:ext cx="8752217" cy="498705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 name="图片 9"/>
          <p:cNvPicPr>
            <a:picLocks noChangeAspect="1"/>
          </p:cNvPicPr>
          <p:nvPr/>
        </p:nvPicPr>
        <p:blipFill>
          <a:blip r:embed="rId3"/>
          <a:stretch>
            <a:fillRect/>
          </a:stretch>
        </p:blipFill>
        <p:spPr>
          <a:xfrm>
            <a:off x="1631504" y="1268761"/>
            <a:ext cx="8964488" cy="498654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1" name="图片 10"/>
          <p:cNvPicPr>
            <a:picLocks noChangeAspect="1"/>
          </p:cNvPicPr>
          <p:nvPr/>
        </p:nvPicPr>
        <p:blipFill>
          <a:blip r:embed="rId4"/>
          <a:stretch>
            <a:fillRect/>
          </a:stretch>
        </p:blipFill>
        <p:spPr>
          <a:xfrm>
            <a:off x="1524001" y="-23192"/>
            <a:ext cx="6867525" cy="69342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2" name="图片 11"/>
          <p:cNvPicPr>
            <a:picLocks noChangeAspect="1"/>
          </p:cNvPicPr>
          <p:nvPr/>
        </p:nvPicPr>
        <p:blipFill>
          <a:blip r:embed="rId5"/>
          <a:stretch>
            <a:fillRect/>
          </a:stretch>
        </p:blipFill>
        <p:spPr>
          <a:xfrm>
            <a:off x="2627864" y="537891"/>
            <a:ext cx="6648450" cy="615315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3" name="图片 12"/>
          <p:cNvPicPr>
            <a:picLocks noChangeAspect="1"/>
          </p:cNvPicPr>
          <p:nvPr/>
        </p:nvPicPr>
        <p:blipFill>
          <a:blip r:embed="rId6"/>
          <a:stretch>
            <a:fillRect/>
          </a:stretch>
        </p:blipFill>
        <p:spPr>
          <a:xfrm>
            <a:off x="2260885" y="2456377"/>
            <a:ext cx="7705725" cy="330517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4" name="图片 13"/>
          <p:cNvPicPr>
            <a:picLocks noChangeAspect="1"/>
          </p:cNvPicPr>
          <p:nvPr/>
        </p:nvPicPr>
        <p:blipFill>
          <a:blip r:embed="rId7"/>
          <a:stretch>
            <a:fillRect/>
          </a:stretch>
        </p:blipFill>
        <p:spPr>
          <a:xfrm>
            <a:off x="2373902" y="794954"/>
            <a:ext cx="6496050" cy="945832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4203620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outVertic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42"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barn(outHorizontal)">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circle(in)">
                                      <p:cBhvr>
                                        <p:cTn id="17" dur="20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barn(inVertical)">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6" presetClass="entr" presetSubtype="16"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circle(in)">
                                      <p:cBhvr>
                                        <p:cTn id="27" dur="2000"/>
                                        <p:tgtEl>
                                          <p:spTgt spid="13"/>
                                        </p:tgtEl>
                                      </p:cBhvr>
                                    </p:animEffect>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14"/>
                                        </p:tgtEl>
                                        <p:attrNameLst>
                                          <p:attrName>style.visibility</p:attrName>
                                        </p:attrNameLst>
                                      </p:cBhvr>
                                      <p:to>
                                        <p:strVal val="visible"/>
                                      </p:to>
                                    </p:set>
                                    <p:anim calcmode="lin" valueType="num">
                                      <p:cBhvr additive="base">
                                        <p:cTn id="32" dur="500" fill="hold"/>
                                        <p:tgtEl>
                                          <p:spTgt spid="14"/>
                                        </p:tgtEl>
                                        <p:attrNameLst>
                                          <p:attrName>ppt_x</p:attrName>
                                        </p:attrNameLst>
                                      </p:cBhvr>
                                      <p:tavLst>
                                        <p:tav tm="0">
                                          <p:val>
                                            <p:strVal val="#ppt_x"/>
                                          </p:val>
                                        </p:tav>
                                        <p:tav tm="100000">
                                          <p:val>
                                            <p:strVal val="#ppt_x"/>
                                          </p:val>
                                        </p:tav>
                                      </p:tavLst>
                                    </p:anim>
                                    <p:anim calcmode="lin" valueType="num">
                                      <p:cBhvr additive="base">
                                        <p:cTn id="33"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 presetClass="exit" presetSubtype="1" repeatCount="indefinite" decel="6000" fill="hold" nodeType="clickEffect">
                                  <p:stCondLst>
                                    <p:cond delay="500"/>
                                  </p:stCondLst>
                                  <p:childTnLst>
                                    <p:anim calcmode="lin" valueType="num">
                                      <p:cBhvr additive="base">
                                        <p:cTn id="37" dur="5000"/>
                                        <p:tgtEl>
                                          <p:spTgt spid="14"/>
                                        </p:tgtEl>
                                        <p:attrNameLst>
                                          <p:attrName>ppt_x</p:attrName>
                                        </p:attrNameLst>
                                      </p:cBhvr>
                                      <p:tavLst>
                                        <p:tav tm="0">
                                          <p:val>
                                            <p:strVal val="ppt_x"/>
                                          </p:val>
                                        </p:tav>
                                        <p:tav tm="100000">
                                          <p:val>
                                            <p:strVal val="ppt_x"/>
                                          </p:val>
                                        </p:tav>
                                      </p:tavLst>
                                    </p:anim>
                                    <p:anim calcmode="lin" valueType="num">
                                      <p:cBhvr additive="base">
                                        <p:cTn id="38" dur="5000"/>
                                        <p:tgtEl>
                                          <p:spTgt spid="14"/>
                                        </p:tgtEl>
                                        <p:attrNameLst>
                                          <p:attrName>ppt_y</p:attrName>
                                        </p:attrNameLst>
                                      </p:cBhvr>
                                      <p:tavLst>
                                        <p:tav tm="0">
                                          <p:val>
                                            <p:strVal val="ppt_y"/>
                                          </p:val>
                                        </p:tav>
                                        <p:tav tm="100000">
                                          <p:val>
                                            <p:strVal val="0-ppt_h/2"/>
                                          </p:val>
                                        </p:tav>
                                      </p:tavLst>
                                    </p:anim>
                                    <p:set>
                                      <p:cBhvr>
                                        <p:cTn id="39" dur="1" fill="hold">
                                          <p:stCondLst>
                                            <p:cond delay="49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灯片编号占位符 2"/>
          <p:cNvSpPr>
            <a:spLocks noGrp="1"/>
          </p:cNvSpPr>
          <p:nvPr>
            <p:ph type="sldNum" sz="quarter" idx="11"/>
          </p:nvPr>
        </p:nvSpPr>
        <p:spPr/>
        <p:txBody>
          <a:bodyPr/>
          <a:lstStyle/>
          <a:p>
            <a:r>
              <a:rPr lang="en-US" altLang="zh-CN" smtClean="0"/>
              <a:t>P</a:t>
            </a:r>
            <a:fld id="{62DCC93C-90AC-48A1-9D9E-CBAB17A91522}" type="slidenum">
              <a:rPr lang="zh-CN" altLang="en-US" smtClean="0"/>
              <a:pPr/>
              <a:t>35</a:t>
            </a:fld>
            <a:endParaRPr lang="zh-CN" altLang="en-US" dirty="0"/>
          </a:p>
        </p:txBody>
      </p:sp>
      <p:sp>
        <p:nvSpPr>
          <p:cNvPr id="4" name="内容占位符 3"/>
          <p:cNvSpPr>
            <a:spLocks noGrp="1"/>
          </p:cNvSpPr>
          <p:nvPr>
            <p:ph sz="quarter" idx="12"/>
          </p:nvPr>
        </p:nvSpPr>
        <p:spPr/>
        <p:txBody>
          <a:bodyPr/>
          <a:lstStyle/>
          <a:p>
            <a:r>
              <a:rPr lang="zh-CN" altLang="en-US" dirty="0"/>
              <a:t>多线程同步时，有几个问题需要注意：</a:t>
            </a:r>
          </a:p>
          <a:p>
            <a:pPr lvl="1"/>
            <a:r>
              <a:rPr lang="en-US" altLang="zh-CN" dirty="0" smtClean="0"/>
              <a:t>wait</a:t>
            </a:r>
            <a:r>
              <a:rPr lang="en-US" altLang="zh-CN" dirty="0"/>
              <a:t>()</a:t>
            </a:r>
            <a:r>
              <a:rPr lang="zh-CN" altLang="en-US" dirty="0"/>
              <a:t>和</a:t>
            </a:r>
            <a:r>
              <a:rPr lang="en-US" altLang="zh-CN" dirty="0"/>
              <a:t>notify()</a:t>
            </a:r>
            <a:r>
              <a:rPr lang="zh-CN" altLang="en-US" dirty="0"/>
              <a:t>方法必须位于同步代码块中，也就是在</a:t>
            </a:r>
            <a:r>
              <a:rPr lang="en-US" altLang="zh-CN" dirty="0"/>
              <a:t>synchronized</a:t>
            </a:r>
            <a:r>
              <a:rPr lang="zh-CN" altLang="en-US" dirty="0"/>
              <a:t>代码块中。执行这些方法的线程必须已经获得了互斥锁。这两个方法属于拥有互斥锁的对象。</a:t>
            </a:r>
          </a:p>
          <a:p>
            <a:pPr lvl="1"/>
            <a:r>
              <a:rPr lang="en-US" altLang="zh-CN" dirty="0" smtClean="0"/>
              <a:t>wait</a:t>
            </a:r>
            <a:r>
              <a:rPr lang="en-US" altLang="zh-CN" dirty="0"/>
              <a:t>()</a:t>
            </a:r>
            <a:r>
              <a:rPr lang="zh-CN" altLang="en-US" dirty="0"/>
              <a:t>和</a:t>
            </a:r>
            <a:r>
              <a:rPr lang="en-US" altLang="zh-CN" dirty="0"/>
              <a:t>notify()</a:t>
            </a:r>
            <a:r>
              <a:rPr lang="zh-CN" altLang="en-US" dirty="0"/>
              <a:t>方法必须配对使用，执行</a:t>
            </a:r>
            <a:r>
              <a:rPr lang="en-US" altLang="zh-CN" dirty="0"/>
              <a:t>wait()</a:t>
            </a:r>
            <a:r>
              <a:rPr lang="zh-CN" altLang="en-US" dirty="0"/>
              <a:t>方法进入等待队列的线程，应该由另一个线程执行</a:t>
            </a:r>
            <a:r>
              <a:rPr lang="en-US" altLang="zh-CN" dirty="0"/>
              <a:t>notify()</a:t>
            </a:r>
            <a:r>
              <a:rPr lang="zh-CN" altLang="en-US" dirty="0"/>
              <a:t>方法唤醒。</a:t>
            </a:r>
          </a:p>
          <a:p>
            <a:pPr lvl="1"/>
            <a:r>
              <a:rPr lang="zh-CN" altLang="en-US" dirty="0" smtClean="0"/>
              <a:t>在</a:t>
            </a:r>
            <a:r>
              <a:rPr lang="zh-CN" altLang="en-US" dirty="0"/>
              <a:t>某些情况下，可以使用</a:t>
            </a:r>
            <a:r>
              <a:rPr lang="en-US" altLang="zh-CN" dirty="0" err="1"/>
              <a:t>notifyAll</a:t>
            </a:r>
            <a:r>
              <a:rPr lang="en-US" altLang="zh-CN" dirty="0"/>
              <a:t>()</a:t>
            </a:r>
            <a:r>
              <a:rPr lang="zh-CN" altLang="en-US" dirty="0"/>
              <a:t>方法代替</a:t>
            </a:r>
            <a:r>
              <a:rPr lang="en-US" altLang="zh-CN" dirty="0"/>
              <a:t>notify()</a:t>
            </a:r>
            <a:r>
              <a:rPr lang="zh-CN" altLang="en-US" dirty="0"/>
              <a:t>方法，唤醒等待队列中的所有线程。</a:t>
            </a:r>
          </a:p>
          <a:p>
            <a:endParaRPr lang="zh-CN" altLang="en-US" dirty="0"/>
          </a:p>
        </p:txBody>
      </p:sp>
    </p:spTree>
    <p:extLst>
      <p:ext uri="{BB962C8B-B14F-4D97-AF65-F5344CB8AC3E}">
        <p14:creationId xmlns:p14="http://schemas.microsoft.com/office/powerpoint/2010/main" val="1132430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 calcmode="lin" valueType="num">
                                      <p:cBhvr additive="base">
                                        <p:cTn id="7"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 calcmode="lin" valueType="num">
                                      <p:cBhvr additive="base">
                                        <p:cTn id="13"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anim calcmode="lin" valueType="num">
                                      <p:cBhvr additive="base">
                                        <p:cTn id="19"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实用案例</a:t>
            </a:r>
            <a:r>
              <a:rPr lang="en-US" altLang="zh-CN" dirty="0" smtClean="0"/>
              <a:t>3</a:t>
            </a:r>
            <a:endParaRPr lang="zh-CN" altLang="en-US" dirty="0"/>
          </a:p>
        </p:txBody>
      </p:sp>
      <p:sp>
        <p:nvSpPr>
          <p:cNvPr id="3" name="灯片编号占位符 2"/>
          <p:cNvSpPr>
            <a:spLocks noGrp="1"/>
          </p:cNvSpPr>
          <p:nvPr>
            <p:ph type="sldNum" sz="quarter" idx="11"/>
          </p:nvPr>
        </p:nvSpPr>
        <p:spPr/>
        <p:txBody>
          <a:bodyPr/>
          <a:lstStyle/>
          <a:p>
            <a:r>
              <a:rPr lang="en-US" altLang="zh-CN" smtClean="0"/>
              <a:t>P</a:t>
            </a:r>
            <a:fld id="{62DCC93C-90AC-48A1-9D9E-CBAB17A91522}" type="slidenum">
              <a:rPr lang="zh-CN" altLang="en-US" smtClean="0"/>
              <a:pPr/>
              <a:t>36</a:t>
            </a:fld>
            <a:endParaRPr lang="zh-CN" altLang="en-US" dirty="0"/>
          </a:p>
        </p:txBody>
      </p:sp>
      <p:sp>
        <p:nvSpPr>
          <p:cNvPr id="4" name="内容占位符 3"/>
          <p:cNvSpPr>
            <a:spLocks noGrp="1"/>
          </p:cNvSpPr>
          <p:nvPr>
            <p:ph sz="quarter" idx="12"/>
          </p:nvPr>
        </p:nvSpPr>
        <p:spPr/>
        <p:txBody>
          <a:bodyPr/>
          <a:lstStyle/>
          <a:p>
            <a:r>
              <a:rPr lang="zh-CN" altLang="en-US" dirty="0" smtClean="0"/>
              <a:t>使用</a:t>
            </a:r>
            <a:r>
              <a:rPr lang="zh-CN" altLang="en-US" dirty="0"/>
              <a:t>显示锁实现多线程</a:t>
            </a:r>
            <a:r>
              <a:rPr lang="zh-CN" altLang="en-US" dirty="0" smtClean="0"/>
              <a:t>互斥</a:t>
            </a:r>
            <a:endParaRPr lang="en-US" altLang="zh-CN" dirty="0" smtClean="0"/>
          </a:p>
          <a:p>
            <a:pPr lvl="1"/>
            <a:r>
              <a:rPr lang="zh-CN" altLang="en-US" dirty="0"/>
              <a:t>包</a:t>
            </a:r>
            <a:r>
              <a:rPr lang="en-US" altLang="zh-CN" dirty="0" err="1"/>
              <a:t>java.util.concurrent.lock</a:t>
            </a:r>
            <a:r>
              <a:rPr lang="en-US" altLang="zh-CN" dirty="0"/>
              <a:t> </a:t>
            </a:r>
            <a:r>
              <a:rPr lang="zh-CN" altLang="en-US" dirty="0"/>
              <a:t>中的类 </a:t>
            </a:r>
            <a:r>
              <a:rPr lang="en-US" altLang="zh-CN" b="1" dirty="0" err="1"/>
              <a:t>ReentrantLock</a:t>
            </a:r>
            <a:r>
              <a:rPr lang="zh-CN" altLang="en-US" dirty="0"/>
              <a:t>作为显示锁，被作为 </a:t>
            </a:r>
            <a:r>
              <a:rPr lang="en-US" altLang="zh-CN" dirty="0"/>
              <a:t>Java </a:t>
            </a:r>
            <a:r>
              <a:rPr lang="zh-CN" altLang="en-US" dirty="0"/>
              <a:t>语言中 </a:t>
            </a:r>
            <a:r>
              <a:rPr lang="en-US" altLang="zh-CN" dirty="0"/>
              <a:t>synchronized </a:t>
            </a:r>
            <a:r>
              <a:rPr lang="zh-CN" altLang="en-US" dirty="0"/>
              <a:t>功能的替代，在争用条件下却有更好的性能</a:t>
            </a:r>
            <a:r>
              <a:rPr lang="zh-CN" altLang="en-US" dirty="0" smtClean="0"/>
              <a:t>。</a:t>
            </a:r>
            <a:endParaRPr lang="en-US" altLang="zh-CN" dirty="0" smtClean="0"/>
          </a:p>
          <a:p>
            <a:pPr lvl="1"/>
            <a:r>
              <a:rPr lang="zh-CN" altLang="en-US" dirty="0" smtClean="0"/>
              <a:t>它</a:t>
            </a:r>
            <a:r>
              <a:rPr lang="zh-CN" altLang="en-US" dirty="0"/>
              <a:t>有一个与锁相关的获取计数器，如果拥有锁的某个线程得到锁，那么获取计数器就加</a:t>
            </a:r>
            <a:r>
              <a:rPr lang="en-US" altLang="zh-CN" dirty="0"/>
              <a:t>1</a:t>
            </a:r>
            <a:r>
              <a:rPr lang="zh-CN" altLang="en-US" dirty="0" smtClean="0"/>
              <a:t>。</a:t>
            </a:r>
            <a:endParaRPr lang="en-US" altLang="zh-CN" dirty="0" smtClean="0"/>
          </a:p>
          <a:p>
            <a:pPr lvl="1"/>
            <a:r>
              <a:rPr lang="zh-CN" altLang="en-US" dirty="0" smtClean="0"/>
              <a:t>锁</a:t>
            </a:r>
            <a:r>
              <a:rPr lang="zh-CN" altLang="en-US" dirty="0"/>
              <a:t>必须在 </a:t>
            </a:r>
            <a:r>
              <a:rPr lang="en-US" altLang="zh-CN" dirty="0"/>
              <a:t>finally </a:t>
            </a:r>
            <a:r>
              <a:rPr lang="zh-CN" altLang="en-US" dirty="0"/>
              <a:t>块中释放。否则，如果受保护的代码将抛出异常，锁就有可能永远得不到释放。</a:t>
            </a:r>
          </a:p>
          <a:p>
            <a:pPr lvl="1"/>
            <a:endParaRPr lang="zh-CN" altLang="en-US" dirty="0"/>
          </a:p>
        </p:txBody>
      </p:sp>
    </p:spTree>
    <p:extLst>
      <p:ext uri="{BB962C8B-B14F-4D97-AF65-F5344CB8AC3E}">
        <p14:creationId xmlns:p14="http://schemas.microsoft.com/office/powerpoint/2010/main" val="245398856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使用显示锁</a:t>
            </a:r>
            <a:endParaRPr lang="zh-CN" altLang="en-US" dirty="0"/>
          </a:p>
        </p:txBody>
      </p:sp>
      <p:sp>
        <p:nvSpPr>
          <p:cNvPr id="3" name="灯片编号占位符 2"/>
          <p:cNvSpPr>
            <a:spLocks noGrp="1"/>
          </p:cNvSpPr>
          <p:nvPr>
            <p:ph type="sldNum" sz="quarter" idx="11"/>
          </p:nvPr>
        </p:nvSpPr>
        <p:spPr/>
        <p:txBody>
          <a:bodyPr/>
          <a:lstStyle/>
          <a:p>
            <a:r>
              <a:rPr lang="en-US" altLang="zh-CN" smtClean="0"/>
              <a:t>P</a:t>
            </a:r>
            <a:fld id="{62DCC93C-90AC-48A1-9D9E-CBAB17A91522}" type="slidenum">
              <a:rPr lang="zh-CN" altLang="en-US" smtClean="0"/>
              <a:pPr/>
              <a:t>37</a:t>
            </a:fld>
            <a:endParaRPr lang="zh-CN" altLang="en-US" dirty="0"/>
          </a:p>
        </p:txBody>
      </p:sp>
      <p:pic>
        <p:nvPicPr>
          <p:cNvPr id="5" name="内容占位符 4"/>
          <p:cNvPicPr>
            <a:picLocks noGrp="1" noChangeAspect="1"/>
          </p:cNvPicPr>
          <p:nvPr>
            <p:ph sz="quarter" idx="12"/>
          </p:nvPr>
        </p:nvPicPr>
        <p:blipFill>
          <a:blip r:embed="rId2"/>
          <a:stretch>
            <a:fillRect/>
          </a:stretch>
        </p:blipFill>
        <p:spPr>
          <a:xfrm>
            <a:off x="2081213" y="1196752"/>
            <a:ext cx="8029575" cy="4819650"/>
          </a:xfrm>
          <a:prstGeom prst="rect">
            <a:avLst/>
          </a:prstGeom>
        </p:spPr>
      </p:pic>
    </p:spTree>
    <p:extLst>
      <p:ext uri="{BB962C8B-B14F-4D97-AF65-F5344CB8AC3E}">
        <p14:creationId xmlns:p14="http://schemas.microsoft.com/office/powerpoint/2010/main" val="134308220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灯片编号占位符 2"/>
          <p:cNvSpPr>
            <a:spLocks noGrp="1"/>
          </p:cNvSpPr>
          <p:nvPr>
            <p:ph type="sldNum" sz="quarter" idx="11"/>
          </p:nvPr>
        </p:nvSpPr>
        <p:spPr/>
        <p:txBody>
          <a:bodyPr/>
          <a:lstStyle/>
          <a:p>
            <a:r>
              <a:rPr lang="en-US" altLang="zh-CN" smtClean="0"/>
              <a:t>P</a:t>
            </a:r>
            <a:fld id="{62DCC93C-90AC-48A1-9D9E-CBAB17A91522}" type="slidenum">
              <a:rPr lang="zh-CN" altLang="en-US" smtClean="0"/>
              <a:pPr/>
              <a:t>38</a:t>
            </a:fld>
            <a:endParaRPr lang="zh-CN" altLang="en-US" dirty="0"/>
          </a:p>
        </p:txBody>
      </p:sp>
      <p:pic>
        <p:nvPicPr>
          <p:cNvPr id="5" name="内容占位符 4"/>
          <p:cNvPicPr>
            <a:picLocks noGrp="1" noChangeAspect="1"/>
          </p:cNvPicPr>
          <p:nvPr>
            <p:ph sz="quarter" idx="12"/>
          </p:nvPr>
        </p:nvPicPr>
        <p:blipFill>
          <a:blip r:embed="rId2"/>
          <a:stretch>
            <a:fillRect/>
          </a:stretch>
        </p:blipFill>
        <p:spPr>
          <a:xfrm>
            <a:off x="2567609" y="9967"/>
            <a:ext cx="6253901" cy="669519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图片 5"/>
          <p:cNvPicPr>
            <a:picLocks noChangeAspect="1"/>
          </p:cNvPicPr>
          <p:nvPr/>
        </p:nvPicPr>
        <p:blipFill>
          <a:blip r:embed="rId3"/>
          <a:stretch>
            <a:fillRect/>
          </a:stretch>
        </p:blipFill>
        <p:spPr>
          <a:xfrm>
            <a:off x="2119313" y="819150"/>
            <a:ext cx="7953375" cy="5219700"/>
          </a:xfrm>
          <a:prstGeom prst="rect">
            <a:avLst/>
          </a:prstGeom>
          <a:ln>
            <a:noFill/>
          </a:ln>
          <a:effectLst>
            <a:outerShdw blurRad="292100" dist="139700" dir="2700000" algn="tl" rotWithShape="0">
              <a:srgbClr val="333333">
                <a:alpha val="65000"/>
              </a:srgbClr>
            </a:outerShdw>
          </a:effectLst>
        </p:spPr>
      </p:pic>
      <p:pic>
        <p:nvPicPr>
          <p:cNvPr id="7" name="图片 6"/>
          <p:cNvPicPr>
            <a:picLocks noChangeAspect="1"/>
          </p:cNvPicPr>
          <p:nvPr/>
        </p:nvPicPr>
        <p:blipFill>
          <a:blip r:embed="rId4"/>
          <a:stretch>
            <a:fillRect/>
          </a:stretch>
        </p:blipFill>
        <p:spPr>
          <a:xfrm>
            <a:off x="2003946" y="144552"/>
            <a:ext cx="8352928" cy="661898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图片 7"/>
          <p:cNvPicPr>
            <a:picLocks noChangeAspect="1"/>
          </p:cNvPicPr>
          <p:nvPr/>
        </p:nvPicPr>
        <p:blipFill>
          <a:blip r:embed="rId5"/>
          <a:stretch>
            <a:fillRect/>
          </a:stretch>
        </p:blipFill>
        <p:spPr>
          <a:xfrm>
            <a:off x="4144911" y="2462937"/>
            <a:ext cx="4648200" cy="2371725"/>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35631135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circle(in)">
                                      <p:cBhvr>
                                        <p:cTn id="12" dur="20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anim calcmode="lin" valueType="num">
                                      <p:cBhvr>
                                        <p:cTn id="18" dur="1000" fill="hold"/>
                                        <p:tgtEl>
                                          <p:spTgt spid="7"/>
                                        </p:tgtEl>
                                        <p:attrNameLst>
                                          <p:attrName>ppt_x</p:attrName>
                                        </p:attrNameLst>
                                      </p:cBhvr>
                                      <p:tavLst>
                                        <p:tav tm="0">
                                          <p:val>
                                            <p:strVal val="#ppt_x"/>
                                          </p:val>
                                        </p:tav>
                                        <p:tav tm="100000">
                                          <p:val>
                                            <p:strVal val="#ppt_x"/>
                                          </p:val>
                                        </p:tav>
                                      </p:tavLst>
                                    </p:anim>
                                    <p:anim calcmode="lin" valueType="num">
                                      <p:cBhvr>
                                        <p:cTn id="1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6" presetClass="entr" presetSubtype="21" fill="hold" nodeType="click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barn(inVertical)">
                                      <p:cBhvr>
                                        <p:cTn id="2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3"/>
          <p:cNvSpPr txBox="1">
            <a:spLocks/>
          </p:cNvSpPr>
          <p:nvPr/>
        </p:nvSpPr>
        <p:spPr>
          <a:xfrm>
            <a:off x="4367808" y="2916658"/>
            <a:ext cx="4752528" cy="728366"/>
          </a:xfrm>
          <a:prstGeom prst="rect">
            <a:avLst/>
          </a:prstGeom>
        </p:spPr>
        <p:txBody>
          <a:bodyPr vert="horz" lIns="91440" tIns="45720" rIns="91440" bIns="45720" rtlCol="0" anchor="ctr">
            <a:normAutofit lnSpcReduction="10000"/>
          </a:bodyPr>
          <a:lstStyle>
            <a:lvl1pPr algn="l" defTabSz="914400" rtl="0" eaLnBrk="1" latinLnBrk="0" hangingPunct="1">
              <a:spcBef>
                <a:spcPct val="0"/>
              </a:spcBef>
              <a:buNone/>
              <a:defRPr sz="2800" b="1" kern="1200">
                <a:solidFill>
                  <a:schemeClr val="bg1"/>
                </a:solidFill>
                <a:latin typeface="+mj-ea"/>
                <a:ea typeface="+mj-ea"/>
                <a:cs typeface="+mj-cs"/>
              </a:defRPr>
            </a:lvl1pPr>
          </a:lstStyle>
          <a:p>
            <a:r>
              <a:rPr lang="zh-CN" altLang="en-US" sz="4400" dirty="0">
                <a:solidFill>
                  <a:schemeClr val="tx1"/>
                </a:solidFill>
              </a:rPr>
              <a:t>本次课程结束！</a:t>
            </a:r>
          </a:p>
        </p:txBody>
      </p:sp>
      <p:pic>
        <p:nvPicPr>
          <p:cNvPr id="5" name="Picture 2" descr="http://www.cqu.edu.cn/Sites/CQUmain/Themes/Default/Images/logo.png">
            <a:hlinkClick r:id="rId2" tooltip="重庆大学"/>
          </p:cNvPr>
          <p:cNvPicPr>
            <a:picLocks noChangeAspect="1" noChangeArrowheads="1"/>
          </p:cNvPicPr>
          <p:nvPr/>
        </p:nvPicPr>
        <p:blipFill>
          <a:blip r:embed="rId3" cstate="print"/>
          <a:srcRect/>
          <a:stretch>
            <a:fillRect/>
          </a:stretch>
        </p:blipFill>
        <p:spPr bwMode="auto">
          <a:xfrm>
            <a:off x="1847528" y="188640"/>
            <a:ext cx="1748206" cy="554310"/>
          </a:xfrm>
          <a:prstGeom prst="rect">
            <a:avLst/>
          </a:prstGeom>
          <a:noFill/>
        </p:spPr>
      </p:pic>
    </p:spTree>
    <p:extLst>
      <p:ext uri="{BB962C8B-B14F-4D97-AF65-F5344CB8AC3E}">
        <p14:creationId xmlns:p14="http://schemas.microsoft.com/office/powerpoint/2010/main" val="237323258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168325" y="948898"/>
            <a:ext cx="5025416" cy="1938992"/>
          </a:xfrm>
          <a:prstGeom prst="rect">
            <a:avLst/>
          </a:prstGeom>
          <a:ln>
            <a:solidFill>
              <a:schemeClr val="accent1"/>
            </a:solidFill>
          </a:ln>
        </p:spPr>
        <p:txBody>
          <a:bodyPr wrap="square">
            <a:spAutoFit/>
          </a:bodyPr>
          <a:lstStyle/>
          <a:p>
            <a:pPr indent="266700" algn="just">
              <a:lnSpc>
                <a:spcPct val="125000"/>
              </a:lnSpc>
            </a:pPr>
            <a:r>
              <a:rPr lang="zh-CN" altLang="zh-CN" sz="1600" b="1" kern="100" dirty="0">
                <a:latin typeface="Times New Roman" panose="02020603050405020304" pitchFamily="18" charset="0"/>
                <a:ea typeface="宋体" panose="02010600030101010101" pitchFamily="2" charset="-122"/>
              </a:rPr>
              <a:t>例如，有两个程序</a:t>
            </a:r>
            <a:r>
              <a:rPr lang="en-US" altLang="zh-CN" sz="1600" b="1" kern="100" dirty="0">
                <a:latin typeface="Times New Roman" panose="02020603050405020304" pitchFamily="18" charset="0"/>
                <a:ea typeface="宋体" panose="02010600030101010101" pitchFamily="2" charset="-122"/>
              </a:rPr>
              <a:t>A</a:t>
            </a:r>
            <a:r>
              <a:rPr lang="zh-CN" altLang="zh-CN" sz="1600" b="1" kern="100" dirty="0">
                <a:latin typeface="Times New Roman" panose="02020603050405020304" pitchFamily="18" charset="0"/>
                <a:ea typeface="宋体" panose="02010600030101010101" pitchFamily="2" charset="-122"/>
              </a:rPr>
              <a:t>和</a:t>
            </a:r>
            <a:r>
              <a:rPr lang="en-US" altLang="zh-CN" sz="1600" b="1" kern="100" dirty="0">
                <a:latin typeface="Times New Roman" panose="02020603050405020304" pitchFamily="18" charset="0"/>
                <a:ea typeface="宋体" panose="02010600030101010101" pitchFamily="2" charset="-122"/>
              </a:rPr>
              <a:t>B</a:t>
            </a:r>
            <a:r>
              <a:rPr lang="zh-CN" altLang="zh-CN" sz="1600" b="1" kern="100" dirty="0">
                <a:latin typeface="Times New Roman" panose="02020603050405020304" pitchFamily="18" charset="0"/>
                <a:ea typeface="宋体" panose="02010600030101010101" pitchFamily="2" charset="-122"/>
              </a:rPr>
              <a:t>，它们都调用下面的过程：</a:t>
            </a:r>
          </a:p>
          <a:p>
            <a:pPr indent="266700" algn="just">
              <a:lnSpc>
                <a:spcPct val="125000"/>
              </a:lnSpc>
            </a:pPr>
            <a:r>
              <a:rPr lang="en-US" altLang="zh-CN" sz="1600" b="1" kern="100" dirty="0">
                <a:latin typeface="Times New Roman" panose="02020603050405020304" pitchFamily="18" charset="0"/>
                <a:ea typeface="宋体" panose="02010600030101010101" pitchFamily="2" charset="-122"/>
              </a:rPr>
              <a:t>void echo ()</a:t>
            </a:r>
            <a:endParaRPr lang="zh-CN" altLang="zh-CN" sz="1600" b="1" kern="100" dirty="0">
              <a:latin typeface="Times New Roman" panose="02020603050405020304" pitchFamily="18" charset="0"/>
              <a:ea typeface="宋体" panose="02010600030101010101" pitchFamily="2" charset="-122"/>
            </a:endParaRPr>
          </a:p>
          <a:p>
            <a:pPr indent="200025" algn="just">
              <a:lnSpc>
                <a:spcPct val="125000"/>
              </a:lnSpc>
            </a:pPr>
            <a:r>
              <a:rPr lang="zh-CN" altLang="zh-CN" sz="1600" b="1" kern="100" dirty="0">
                <a:latin typeface="Times New Roman" panose="02020603050405020304" pitchFamily="18" charset="0"/>
                <a:ea typeface="宋体" panose="02010600030101010101" pitchFamily="2" charset="-122"/>
              </a:rPr>
              <a:t>｛</a:t>
            </a:r>
            <a:r>
              <a:rPr lang="en-US" altLang="zh-CN" sz="1600" b="1" kern="100" dirty="0">
                <a:latin typeface="Times New Roman" panose="02020603050405020304" pitchFamily="18" charset="0"/>
                <a:ea typeface="宋体" panose="02010600030101010101" pitchFamily="2" charset="-122"/>
              </a:rPr>
              <a:t>  chin = </a:t>
            </a:r>
            <a:r>
              <a:rPr lang="en-US" altLang="zh-CN" sz="1600" b="1" kern="100" dirty="0" err="1">
                <a:latin typeface="Times New Roman" panose="02020603050405020304" pitchFamily="18" charset="0"/>
                <a:ea typeface="宋体" panose="02010600030101010101" pitchFamily="2" charset="-122"/>
              </a:rPr>
              <a:t>getchar</a:t>
            </a:r>
            <a:r>
              <a:rPr lang="en-US" altLang="zh-CN" sz="1600" b="1" kern="100" dirty="0">
                <a:latin typeface="Times New Roman" panose="02020603050405020304" pitchFamily="18" charset="0"/>
                <a:ea typeface="宋体" panose="02010600030101010101" pitchFamily="2" charset="-122"/>
              </a:rPr>
              <a:t>();</a:t>
            </a:r>
            <a:endParaRPr lang="zh-CN" altLang="zh-CN" sz="1600" b="1" kern="100" dirty="0">
              <a:latin typeface="Times New Roman" panose="02020603050405020304" pitchFamily="18" charset="0"/>
              <a:ea typeface="宋体" panose="02010600030101010101" pitchFamily="2" charset="-122"/>
            </a:endParaRPr>
          </a:p>
          <a:p>
            <a:pPr marL="227965" indent="261620" algn="just">
              <a:lnSpc>
                <a:spcPct val="125000"/>
              </a:lnSpc>
            </a:pPr>
            <a:r>
              <a:rPr lang="en-US" altLang="zh-CN" sz="1600" b="1" kern="100" dirty="0" err="1">
                <a:latin typeface="Times New Roman" panose="02020603050405020304" pitchFamily="18" charset="0"/>
                <a:ea typeface="宋体" panose="02010600030101010101" pitchFamily="2" charset="-122"/>
              </a:rPr>
              <a:t>chout</a:t>
            </a:r>
            <a:r>
              <a:rPr lang="en-US" altLang="zh-CN" sz="1600" b="1" kern="100" dirty="0">
                <a:latin typeface="Times New Roman" panose="02020603050405020304" pitchFamily="18" charset="0"/>
                <a:ea typeface="宋体" panose="02010600030101010101" pitchFamily="2" charset="-122"/>
              </a:rPr>
              <a:t> = chin;</a:t>
            </a:r>
            <a:endParaRPr lang="zh-CN" altLang="zh-CN" sz="1600" b="1" kern="100" dirty="0">
              <a:latin typeface="Times New Roman" panose="02020603050405020304" pitchFamily="18" charset="0"/>
              <a:ea typeface="宋体" panose="02010600030101010101" pitchFamily="2" charset="-122"/>
            </a:endParaRPr>
          </a:p>
          <a:p>
            <a:pPr marL="227965" indent="261620" algn="just">
              <a:lnSpc>
                <a:spcPct val="125000"/>
              </a:lnSpc>
            </a:pPr>
            <a:r>
              <a:rPr lang="en-US" altLang="zh-CN" sz="1600" b="1" kern="100" dirty="0" err="1">
                <a:latin typeface="Times New Roman" panose="02020603050405020304" pitchFamily="18" charset="0"/>
                <a:ea typeface="宋体" panose="02010600030101010101" pitchFamily="2" charset="-122"/>
              </a:rPr>
              <a:t>putchar</a:t>
            </a:r>
            <a:r>
              <a:rPr lang="en-US" altLang="zh-CN" sz="1600" b="1" kern="100" dirty="0">
                <a:latin typeface="Times New Roman" panose="02020603050405020304" pitchFamily="18" charset="0"/>
                <a:ea typeface="宋体" panose="02010600030101010101" pitchFamily="2" charset="-122"/>
              </a:rPr>
              <a:t>(</a:t>
            </a:r>
            <a:r>
              <a:rPr lang="en-US" altLang="zh-CN" sz="1600" b="1" kern="100" dirty="0" err="1">
                <a:latin typeface="Times New Roman" panose="02020603050405020304" pitchFamily="18" charset="0"/>
                <a:ea typeface="宋体" panose="02010600030101010101" pitchFamily="2" charset="-122"/>
              </a:rPr>
              <a:t>chout</a:t>
            </a:r>
            <a:r>
              <a:rPr lang="en-US" altLang="zh-CN" sz="1600" b="1" kern="100" dirty="0">
                <a:latin typeface="Times New Roman" panose="02020603050405020304" pitchFamily="18" charset="0"/>
                <a:ea typeface="宋体" panose="02010600030101010101" pitchFamily="2" charset="-122"/>
              </a:rPr>
              <a:t>);</a:t>
            </a:r>
            <a:endParaRPr lang="zh-CN" altLang="zh-CN" sz="1600" b="1" kern="100" dirty="0">
              <a:latin typeface="Times New Roman" panose="02020603050405020304" pitchFamily="18" charset="0"/>
              <a:ea typeface="宋体" panose="02010600030101010101" pitchFamily="2" charset="-122"/>
            </a:endParaRPr>
          </a:p>
          <a:p>
            <a:pPr indent="333375" algn="just">
              <a:lnSpc>
                <a:spcPct val="125000"/>
              </a:lnSpc>
            </a:pPr>
            <a:r>
              <a:rPr lang="zh-CN" altLang="zh-CN" sz="1600" b="1" kern="100" dirty="0">
                <a:latin typeface="Times New Roman" panose="02020603050405020304" pitchFamily="18" charset="0"/>
                <a:ea typeface="宋体" panose="02010600030101010101" pitchFamily="2" charset="-122"/>
              </a:rPr>
              <a:t>｝</a:t>
            </a:r>
          </a:p>
        </p:txBody>
      </p:sp>
      <p:sp>
        <p:nvSpPr>
          <p:cNvPr id="5" name="Text Placeholder 1"/>
          <p:cNvSpPr txBox="1">
            <a:spLocks/>
          </p:cNvSpPr>
          <p:nvPr/>
        </p:nvSpPr>
        <p:spPr>
          <a:xfrm>
            <a:off x="1096393" y="373435"/>
            <a:ext cx="5701478" cy="50783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100" b="1" kern="1200" spc="225">
                <a:solidFill>
                  <a:schemeClr val="bg1"/>
                </a:solidFill>
                <a:latin typeface="+mj-ea"/>
                <a:ea typeface="+mj-ea"/>
                <a:cs typeface="+mn-cs"/>
              </a:defRPr>
            </a:lvl1pPr>
            <a:lvl2pPr marL="342892"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2pPr>
            <a:lvl3pPr marL="685783"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3pPr>
            <a:lvl4pPr marL="1028675"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4pPr>
            <a:lvl5pPr marL="1371566"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smtClean="0">
                <a:latin typeface="华文楷体" panose="02010600040101010101" pitchFamily="2" charset="-122"/>
                <a:ea typeface="华文楷体" panose="02010600040101010101" pitchFamily="2" charset="-122"/>
              </a:rPr>
              <a:t>补充  </a:t>
            </a:r>
            <a:r>
              <a:rPr lang="en-US" altLang="zh-CN" dirty="0" smtClean="0">
                <a:latin typeface="华文楷体" panose="02010600040101010101" pitchFamily="2" charset="-122"/>
                <a:ea typeface="华文楷体" panose="02010600040101010101" pitchFamily="2" charset="-122"/>
              </a:rPr>
              <a:t> </a:t>
            </a:r>
            <a:r>
              <a:rPr lang="zh-CN" altLang="en-US" dirty="0">
                <a:latin typeface="华文楷体" panose="02010600040101010101" pitchFamily="2" charset="-122"/>
                <a:ea typeface="华文楷体" panose="02010600040101010101" pitchFamily="2" charset="-122"/>
              </a:rPr>
              <a:t>进程基础</a:t>
            </a:r>
          </a:p>
        </p:txBody>
      </p:sp>
      <p:sp>
        <p:nvSpPr>
          <p:cNvPr id="6" name="矩形 5"/>
          <p:cNvSpPr/>
          <p:nvPr/>
        </p:nvSpPr>
        <p:spPr>
          <a:xfrm>
            <a:off x="1849353" y="3484510"/>
            <a:ext cx="2267007" cy="2516073"/>
          </a:xfrm>
          <a:prstGeom prst="rect">
            <a:avLst/>
          </a:prstGeom>
          <a:ln>
            <a:solidFill>
              <a:schemeClr val="accent1"/>
            </a:solidFill>
          </a:ln>
        </p:spPr>
        <p:txBody>
          <a:bodyPr wrap="square">
            <a:spAutoFit/>
          </a:bodyPr>
          <a:lstStyle/>
          <a:p>
            <a:pPr indent="266700" algn="just">
              <a:lnSpc>
                <a:spcPct val="125000"/>
              </a:lnSpc>
            </a:pPr>
            <a:r>
              <a:rPr lang="en-US" altLang="zh-CN" kern="100" dirty="0">
                <a:latin typeface="Times New Roman" panose="02020603050405020304" pitchFamily="18" charset="0"/>
                <a:ea typeface="宋体" panose="02010600030101010101" pitchFamily="2" charset="-122"/>
              </a:rPr>
              <a:t> </a:t>
            </a:r>
            <a:r>
              <a:rPr lang="zh-CN" altLang="zh-CN" kern="100" dirty="0">
                <a:latin typeface="Times New Roman" panose="02020603050405020304" pitchFamily="18" charset="0"/>
                <a:ea typeface="宋体" panose="02010600030101010101" pitchFamily="2" charset="-122"/>
              </a:rPr>
              <a:t>顺序</a:t>
            </a:r>
            <a:r>
              <a:rPr lang="en-US" altLang="zh-CN" kern="100" dirty="0">
                <a:latin typeface="Times New Roman" panose="02020603050405020304" pitchFamily="18" charset="0"/>
                <a:ea typeface="宋体" panose="02010600030101010101" pitchFamily="2" charset="-122"/>
              </a:rPr>
              <a:t>1</a:t>
            </a:r>
            <a:r>
              <a:rPr lang="zh-CN" altLang="zh-CN" kern="100" dirty="0">
                <a:latin typeface="Times New Roman" panose="02020603050405020304" pitchFamily="18" charset="0"/>
                <a:ea typeface="宋体" panose="02010600030101010101" pitchFamily="2" charset="-122"/>
              </a:rPr>
              <a:t>： </a:t>
            </a:r>
            <a:endParaRPr lang="en-US" altLang="zh-CN" kern="100" dirty="0">
              <a:latin typeface="Times New Roman" panose="02020603050405020304" pitchFamily="18" charset="0"/>
              <a:ea typeface="宋体" panose="02010600030101010101" pitchFamily="2" charset="-122"/>
            </a:endParaRPr>
          </a:p>
          <a:p>
            <a:pPr indent="266700" algn="just">
              <a:lnSpc>
                <a:spcPct val="125000"/>
              </a:lnSpc>
            </a:pPr>
            <a:r>
              <a:rPr lang="en-US" altLang="zh-CN" kern="100" dirty="0">
                <a:latin typeface="Times New Roman" panose="02020603050405020304" pitchFamily="18" charset="0"/>
                <a:ea typeface="宋体" panose="02010600030101010101" pitchFamily="2" charset="-122"/>
              </a:rPr>
              <a:t>A: chin = </a:t>
            </a:r>
            <a:r>
              <a:rPr lang="en-US" altLang="zh-CN" kern="100" dirty="0" err="1">
                <a:latin typeface="Times New Roman" panose="02020603050405020304" pitchFamily="18" charset="0"/>
                <a:ea typeface="宋体" panose="02010600030101010101" pitchFamily="2" charset="-122"/>
              </a:rPr>
              <a:t>getchar</a:t>
            </a:r>
            <a:r>
              <a:rPr lang="en-US" altLang="zh-CN" kern="100" dirty="0">
                <a:latin typeface="Times New Roman" panose="02020603050405020304" pitchFamily="18" charset="0"/>
                <a:ea typeface="宋体" panose="02010600030101010101" pitchFamily="2" charset="-122"/>
              </a:rPr>
              <a:t>();</a:t>
            </a:r>
          </a:p>
          <a:p>
            <a:pPr indent="266700" algn="just">
              <a:lnSpc>
                <a:spcPct val="125000"/>
              </a:lnSpc>
            </a:pPr>
            <a:r>
              <a:rPr lang="en-US" altLang="zh-CN" kern="100" dirty="0">
                <a:latin typeface="Times New Roman" panose="02020603050405020304" pitchFamily="18" charset="0"/>
                <a:ea typeface="宋体" panose="02010600030101010101" pitchFamily="2" charset="-122"/>
              </a:rPr>
              <a:t>A: </a:t>
            </a:r>
            <a:r>
              <a:rPr lang="en-US" altLang="zh-CN" kern="100" dirty="0" err="1">
                <a:latin typeface="Times New Roman" panose="02020603050405020304" pitchFamily="18" charset="0"/>
                <a:ea typeface="宋体" panose="02010600030101010101" pitchFamily="2" charset="-122"/>
              </a:rPr>
              <a:t>chout</a:t>
            </a:r>
            <a:r>
              <a:rPr lang="en-US" altLang="zh-CN" kern="100" dirty="0">
                <a:latin typeface="Times New Roman" panose="02020603050405020304" pitchFamily="18" charset="0"/>
                <a:ea typeface="宋体" panose="02010600030101010101" pitchFamily="2" charset="-122"/>
              </a:rPr>
              <a:t> = chin;</a:t>
            </a:r>
          </a:p>
          <a:p>
            <a:pPr indent="266700" algn="just">
              <a:lnSpc>
                <a:spcPct val="125000"/>
              </a:lnSpc>
            </a:pPr>
            <a:r>
              <a:rPr lang="en-US" altLang="zh-CN" kern="100" dirty="0">
                <a:latin typeface="Times New Roman" panose="02020603050405020304" pitchFamily="18" charset="0"/>
                <a:ea typeface="宋体" panose="02010600030101010101" pitchFamily="2" charset="-122"/>
              </a:rPr>
              <a:t>A: </a:t>
            </a:r>
            <a:r>
              <a:rPr lang="en-US" altLang="zh-CN" kern="100" dirty="0" err="1">
                <a:latin typeface="Times New Roman" panose="02020603050405020304" pitchFamily="18" charset="0"/>
                <a:ea typeface="宋体" panose="02010600030101010101" pitchFamily="2" charset="-122"/>
              </a:rPr>
              <a:t>putchar</a:t>
            </a:r>
            <a:r>
              <a:rPr lang="en-US" altLang="zh-CN" kern="100" dirty="0">
                <a:latin typeface="Times New Roman" panose="02020603050405020304" pitchFamily="18" charset="0"/>
                <a:ea typeface="宋体" panose="02010600030101010101" pitchFamily="2" charset="-122"/>
              </a:rPr>
              <a:t>(</a:t>
            </a:r>
            <a:r>
              <a:rPr lang="en-US" altLang="zh-CN" kern="100" dirty="0" err="1">
                <a:latin typeface="Times New Roman" panose="02020603050405020304" pitchFamily="18" charset="0"/>
                <a:ea typeface="宋体" panose="02010600030101010101" pitchFamily="2" charset="-122"/>
              </a:rPr>
              <a:t>chout</a:t>
            </a:r>
            <a:r>
              <a:rPr lang="en-US" altLang="zh-CN" kern="100" dirty="0">
                <a:latin typeface="Times New Roman" panose="02020603050405020304" pitchFamily="18" charset="0"/>
                <a:ea typeface="宋体" panose="02010600030101010101" pitchFamily="2" charset="-122"/>
              </a:rPr>
              <a:t>);</a:t>
            </a:r>
          </a:p>
          <a:p>
            <a:pPr indent="266700" algn="just">
              <a:lnSpc>
                <a:spcPct val="125000"/>
              </a:lnSpc>
            </a:pPr>
            <a:r>
              <a:rPr lang="en-US" altLang="zh-CN" kern="100" dirty="0">
                <a:latin typeface="Times New Roman" panose="02020603050405020304" pitchFamily="18" charset="0"/>
                <a:ea typeface="宋体" panose="02010600030101010101" pitchFamily="2" charset="-122"/>
              </a:rPr>
              <a:t>B: chin = </a:t>
            </a:r>
            <a:r>
              <a:rPr lang="en-US" altLang="zh-CN" kern="100" dirty="0" err="1">
                <a:latin typeface="Times New Roman" panose="02020603050405020304" pitchFamily="18" charset="0"/>
                <a:ea typeface="宋体" panose="02010600030101010101" pitchFamily="2" charset="-122"/>
              </a:rPr>
              <a:t>getchar</a:t>
            </a:r>
            <a:r>
              <a:rPr lang="en-US" altLang="zh-CN" kern="100" dirty="0">
                <a:latin typeface="Times New Roman" panose="02020603050405020304" pitchFamily="18" charset="0"/>
                <a:ea typeface="宋体" panose="02010600030101010101" pitchFamily="2" charset="-122"/>
              </a:rPr>
              <a:t>();</a:t>
            </a:r>
          </a:p>
          <a:p>
            <a:pPr indent="266700" algn="just">
              <a:lnSpc>
                <a:spcPct val="125000"/>
              </a:lnSpc>
            </a:pPr>
            <a:r>
              <a:rPr lang="en-US" altLang="zh-CN" kern="100" dirty="0">
                <a:latin typeface="Times New Roman" panose="02020603050405020304" pitchFamily="18" charset="0"/>
                <a:ea typeface="宋体" panose="02010600030101010101" pitchFamily="2" charset="-122"/>
              </a:rPr>
              <a:t>B: </a:t>
            </a:r>
            <a:r>
              <a:rPr lang="en-US" altLang="zh-CN" kern="100" dirty="0" err="1">
                <a:latin typeface="Times New Roman" panose="02020603050405020304" pitchFamily="18" charset="0"/>
                <a:ea typeface="宋体" panose="02010600030101010101" pitchFamily="2" charset="-122"/>
              </a:rPr>
              <a:t>chout</a:t>
            </a:r>
            <a:r>
              <a:rPr lang="en-US" altLang="zh-CN" kern="100" dirty="0">
                <a:latin typeface="Times New Roman" panose="02020603050405020304" pitchFamily="18" charset="0"/>
                <a:ea typeface="宋体" panose="02010600030101010101" pitchFamily="2" charset="-122"/>
              </a:rPr>
              <a:t> = chin;</a:t>
            </a:r>
          </a:p>
          <a:p>
            <a:pPr indent="266700" algn="just">
              <a:lnSpc>
                <a:spcPct val="125000"/>
              </a:lnSpc>
            </a:pPr>
            <a:r>
              <a:rPr lang="en-US" altLang="zh-CN" kern="100" dirty="0">
                <a:latin typeface="Times New Roman" panose="02020603050405020304" pitchFamily="18" charset="0"/>
                <a:ea typeface="宋体" panose="02010600030101010101" pitchFamily="2" charset="-122"/>
              </a:rPr>
              <a:t>B: </a:t>
            </a:r>
            <a:r>
              <a:rPr lang="en-US" altLang="zh-CN" kern="100" dirty="0" err="1">
                <a:latin typeface="Times New Roman" panose="02020603050405020304" pitchFamily="18" charset="0"/>
                <a:ea typeface="宋体" panose="02010600030101010101" pitchFamily="2" charset="-122"/>
              </a:rPr>
              <a:t>putchar</a:t>
            </a:r>
            <a:r>
              <a:rPr lang="en-US" altLang="zh-CN" kern="100" dirty="0">
                <a:latin typeface="Times New Roman" panose="02020603050405020304" pitchFamily="18" charset="0"/>
                <a:ea typeface="宋体" panose="02010600030101010101" pitchFamily="2" charset="-122"/>
              </a:rPr>
              <a:t>(</a:t>
            </a:r>
            <a:r>
              <a:rPr lang="en-US" altLang="zh-CN" kern="100" dirty="0" err="1">
                <a:latin typeface="Times New Roman" panose="02020603050405020304" pitchFamily="18" charset="0"/>
                <a:ea typeface="宋体" panose="02010600030101010101" pitchFamily="2" charset="-122"/>
              </a:rPr>
              <a:t>chout</a:t>
            </a:r>
            <a:r>
              <a:rPr lang="en-US" altLang="zh-CN" kern="100" dirty="0">
                <a:latin typeface="Times New Roman" panose="02020603050405020304" pitchFamily="18" charset="0"/>
                <a:ea typeface="宋体" panose="02010600030101010101" pitchFamily="2" charset="-122"/>
              </a:rPr>
              <a:t>);</a:t>
            </a:r>
            <a:endParaRPr lang="zh-CN" altLang="zh-CN" kern="100" dirty="0">
              <a:latin typeface="Times New Roman" panose="02020603050405020304" pitchFamily="18" charset="0"/>
              <a:ea typeface="宋体" panose="02010600030101010101" pitchFamily="2" charset="-122"/>
            </a:endParaRPr>
          </a:p>
        </p:txBody>
      </p:sp>
      <p:sp>
        <p:nvSpPr>
          <p:cNvPr id="7" name="矩形 6"/>
          <p:cNvSpPr/>
          <p:nvPr/>
        </p:nvSpPr>
        <p:spPr>
          <a:xfrm>
            <a:off x="1849353" y="5943167"/>
            <a:ext cx="2554941" cy="646331"/>
          </a:xfrm>
          <a:prstGeom prst="rect">
            <a:avLst/>
          </a:prstGeom>
          <a:solidFill>
            <a:schemeClr val="bg1">
              <a:lumMod val="95000"/>
            </a:schemeClr>
          </a:solidFill>
          <a:ln>
            <a:solidFill>
              <a:schemeClr val="accent1"/>
            </a:solidFill>
          </a:ln>
        </p:spPr>
        <p:txBody>
          <a:bodyPr wrap="square">
            <a:spAutoFit/>
          </a:bodyPr>
          <a:lstStyle/>
          <a:p>
            <a:r>
              <a:rPr lang="zh-CN" altLang="zh-CN" b="1" kern="100" dirty="0">
                <a:solidFill>
                  <a:srgbClr val="7030A0"/>
                </a:solidFill>
                <a:latin typeface="Times New Roman" panose="02020603050405020304" pitchFamily="18" charset="0"/>
                <a:ea typeface="宋体" panose="02010600030101010101" pitchFamily="2" charset="-122"/>
                <a:cs typeface="Times New Roman" panose="02020603050405020304" pitchFamily="18" charset="0"/>
              </a:rPr>
              <a:t>先打印出的是</a:t>
            </a:r>
            <a:r>
              <a:rPr lang="en-US" altLang="zh-CN" b="1" kern="100" dirty="0">
                <a:solidFill>
                  <a:srgbClr val="7030A0"/>
                </a:solidFill>
                <a:latin typeface="Times New Roman" panose="02020603050405020304" pitchFamily="18" charset="0"/>
                <a:ea typeface="宋体" panose="02010600030101010101" pitchFamily="2" charset="-122"/>
              </a:rPr>
              <a:t>A</a:t>
            </a:r>
            <a:r>
              <a:rPr lang="zh-CN" altLang="zh-CN" b="1" kern="100" dirty="0">
                <a:solidFill>
                  <a:srgbClr val="7030A0"/>
                </a:solidFill>
                <a:latin typeface="Times New Roman" panose="02020603050405020304" pitchFamily="18" charset="0"/>
                <a:ea typeface="宋体" panose="02010600030101010101" pitchFamily="2" charset="-122"/>
                <a:cs typeface="Times New Roman" panose="02020603050405020304" pitchFamily="18" charset="0"/>
              </a:rPr>
              <a:t>的数据，</a:t>
            </a:r>
            <a:endParaRPr lang="en-US" altLang="zh-CN" b="1" kern="100" dirty="0">
              <a:solidFill>
                <a:srgbClr val="7030A0"/>
              </a:solidFill>
              <a:latin typeface="Times New Roman" panose="02020603050405020304" pitchFamily="18" charset="0"/>
              <a:ea typeface="宋体" panose="02010600030101010101" pitchFamily="2" charset="-122"/>
              <a:cs typeface="Times New Roman" panose="02020603050405020304" pitchFamily="18" charset="0"/>
            </a:endParaRPr>
          </a:p>
          <a:p>
            <a:r>
              <a:rPr lang="zh-CN" altLang="zh-CN" b="1" kern="100" dirty="0">
                <a:solidFill>
                  <a:srgbClr val="7030A0"/>
                </a:solidFill>
                <a:latin typeface="Times New Roman" panose="02020603050405020304" pitchFamily="18" charset="0"/>
                <a:ea typeface="宋体" panose="02010600030101010101" pitchFamily="2" charset="-122"/>
                <a:cs typeface="Times New Roman" panose="02020603050405020304" pitchFamily="18" charset="0"/>
              </a:rPr>
              <a:t>然后打印出</a:t>
            </a:r>
            <a:r>
              <a:rPr lang="en-US" altLang="zh-CN" b="1" kern="100" dirty="0">
                <a:solidFill>
                  <a:srgbClr val="7030A0"/>
                </a:solidFill>
                <a:latin typeface="Times New Roman" panose="02020603050405020304" pitchFamily="18" charset="0"/>
                <a:ea typeface="宋体" panose="02010600030101010101" pitchFamily="2" charset="-122"/>
              </a:rPr>
              <a:t>B</a:t>
            </a:r>
            <a:r>
              <a:rPr lang="zh-CN" altLang="zh-CN" b="1" kern="100" dirty="0">
                <a:solidFill>
                  <a:srgbClr val="7030A0"/>
                </a:solidFill>
                <a:latin typeface="Times New Roman" panose="02020603050405020304" pitchFamily="18" charset="0"/>
                <a:ea typeface="宋体" panose="02010600030101010101" pitchFamily="2" charset="-122"/>
                <a:cs typeface="Times New Roman" panose="02020603050405020304" pitchFamily="18" charset="0"/>
              </a:rPr>
              <a:t>的数据</a:t>
            </a:r>
            <a:endParaRPr lang="zh-CN" altLang="en-US" b="1" dirty="0">
              <a:solidFill>
                <a:srgbClr val="7030A0"/>
              </a:solidFill>
            </a:endParaRPr>
          </a:p>
        </p:txBody>
      </p:sp>
      <p:sp>
        <p:nvSpPr>
          <p:cNvPr id="8" name="矩形 7"/>
          <p:cNvSpPr/>
          <p:nvPr/>
        </p:nvSpPr>
        <p:spPr>
          <a:xfrm>
            <a:off x="4404294" y="3504465"/>
            <a:ext cx="2393577" cy="2516073"/>
          </a:xfrm>
          <a:prstGeom prst="rect">
            <a:avLst/>
          </a:prstGeom>
          <a:ln>
            <a:solidFill>
              <a:schemeClr val="accent1"/>
            </a:solidFill>
          </a:ln>
        </p:spPr>
        <p:txBody>
          <a:bodyPr wrap="square">
            <a:spAutoFit/>
          </a:bodyPr>
          <a:lstStyle/>
          <a:p>
            <a:pPr indent="266700" algn="just">
              <a:lnSpc>
                <a:spcPct val="125000"/>
              </a:lnSpc>
            </a:pPr>
            <a:r>
              <a:rPr lang="zh-CN" altLang="zh-CN" kern="100" dirty="0">
                <a:latin typeface="Times New Roman" panose="02020603050405020304" pitchFamily="18" charset="0"/>
                <a:ea typeface="宋体" panose="02010600030101010101" pitchFamily="2" charset="-122"/>
              </a:rPr>
              <a:t>顺序</a:t>
            </a:r>
            <a:r>
              <a:rPr lang="en-US" altLang="zh-CN" kern="100" dirty="0">
                <a:latin typeface="Times New Roman" panose="02020603050405020304" pitchFamily="18" charset="0"/>
                <a:ea typeface="宋体" panose="02010600030101010101" pitchFamily="2" charset="-122"/>
              </a:rPr>
              <a:t>2</a:t>
            </a:r>
            <a:r>
              <a:rPr lang="zh-CN" altLang="zh-CN" kern="100" dirty="0">
                <a:latin typeface="Times New Roman" panose="02020603050405020304" pitchFamily="18" charset="0"/>
                <a:ea typeface="宋体" panose="02010600030101010101" pitchFamily="2" charset="-122"/>
              </a:rPr>
              <a:t>：</a:t>
            </a:r>
            <a:endParaRPr lang="en-US" altLang="zh-CN" kern="100" dirty="0">
              <a:latin typeface="Times New Roman" panose="02020603050405020304" pitchFamily="18" charset="0"/>
              <a:ea typeface="宋体" panose="02010600030101010101" pitchFamily="2" charset="-122"/>
            </a:endParaRPr>
          </a:p>
          <a:p>
            <a:pPr indent="266700" algn="just">
              <a:lnSpc>
                <a:spcPct val="125000"/>
              </a:lnSpc>
            </a:pPr>
            <a:r>
              <a:rPr lang="en-US" altLang="zh-CN" kern="100" dirty="0">
                <a:latin typeface="Times New Roman" panose="02020603050405020304" pitchFamily="18" charset="0"/>
                <a:ea typeface="宋体" panose="02010600030101010101" pitchFamily="2" charset="-122"/>
              </a:rPr>
              <a:t>B: chin = </a:t>
            </a:r>
            <a:r>
              <a:rPr lang="en-US" altLang="zh-CN" kern="100" dirty="0" err="1">
                <a:latin typeface="Times New Roman" panose="02020603050405020304" pitchFamily="18" charset="0"/>
                <a:ea typeface="宋体" panose="02010600030101010101" pitchFamily="2" charset="-122"/>
              </a:rPr>
              <a:t>getchar</a:t>
            </a:r>
            <a:r>
              <a:rPr lang="en-US" altLang="zh-CN" kern="100" dirty="0">
                <a:latin typeface="Times New Roman" panose="02020603050405020304" pitchFamily="18" charset="0"/>
                <a:ea typeface="宋体" panose="02010600030101010101" pitchFamily="2" charset="-122"/>
              </a:rPr>
              <a:t>();</a:t>
            </a:r>
          </a:p>
          <a:p>
            <a:pPr indent="266700" algn="just">
              <a:lnSpc>
                <a:spcPct val="125000"/>
              </a:lnSpc>
            </a:pPr>
            <a:r>
              <a:rPr lang="en-US" altLang="zh-CN" kern="100" dirty="0">
                <a:latin typeface="Times New Roman" panose="02020603050405020304" pitchFamily="18" charset="0"/>
                <a:ea typeface="宋体" panose="02010600030101010101" pitchFamily="2" charset="-122"/>
              </a:rPr>
              <a:t>B: </a:t>
            </a:r>
            <a:r>
              <a:rPr lang="en-US" altLang="zh-CN" kern="100" dirty="0" err="1">
                <a:latin typeface="Times New Roman" panose="02020603050405020304" pitchFamily="18" charset="0"/>
                <a:ea typeface="宋体" panose="02010600030101010101" pitchFamily="2" charset="-122"/>
              </a:rPr>
              <a:t>chout</a:t>
            </a:r>
            <a:r>
              <a:rPr lang="en-US" altLang="zh-CN" kern="100" dirty="0">
                <a:latin typeface="Times New Roman" panose="02020603050405020304" pitchFamily="18" charset="0"/>
                <a:ea typeface="宋体" panose="02010600030101010101" pitchFamily="2" charset="-122"/>
              </a:rPr>
              <a:t> = chin;</a:t>
            </a:r>
          </a:p>
          <a:p>
            <a:pPr indent="266700" algn="just">
              <a:lnSpc>
                <a:spcPct val="125000"/>
              </a:lnSpc>
            </a:pPr>
            <a:r>
              <a:rPr lang="en-US" altLang="zh-CN" kern="100" dirty="0">
                <a:latin typeface="Times New Roman" panose="02020603050405020304" pitchFamily="18" charset="0"/>
                <a:ea typeface="宋体" panose="02010600030101010101" pitchFamily="2" charset="-122"/>
              </a:rPr>
              <a:t>B: </a:t>
            </a:r>
            <a:r>
              <a:rPr lang="en-US" altLang="zh-CN" kern="100" dirty="0" err="1">
                <a:latin typeface="Times New Roman" panose="02020603050405020304" pitchFamily="18" charset="0"/>
                <a:ea typeface="宋体" panose="02010600030101010101" pitchFamily="2" charset="-122"/>
              </a:rPr>
              <a:t>putchar</a:t>
            </a:r>
            <a:r>
              <a:rPr lang="en-US" altLang="zh-CN" kern="100" dirty="0">
                <a:latin typeface="Times New Roman" panose="02020603050405020304" pitchFamily="18" charset="0"/>
                <a:ea typeface="宋体" panose="02010600030101010101" pitchFamily="2" charset="-122"/>
              </a:rPr>
              <a:t>(</a:t>
            </a:r>
            <a:r>
              <a:rPr lang="en-US" altLang="zh-CN" kern="100" dirty="0" err="1">
                <a:latin typeface="Times New Roman" panose="02020603050405020304" pitchFamily="18" charset="0"/>
                <a:ea typeface="宋体" panose="02010600030101010101" pitchFamily="2" charset="-122"/>
              </a:rPr>
              <a:t>chout</a:t>
            </a:r>
            <a:r>
              <a:rPr lang="en-US" altLang="zh-CN" kern="100" dirty="0">
                <a:latin typeface="Times New Roman" panose="02020603050405020304" pitchFamily="18" charset="0"/>
                <a:ea typeface="宋体" panose="02010600030101010101" pitchFamily="2" charset="-122"/>
              </a:rPr>
              <a:t>);</a:t>
            </a:r>
          </a:p>
          <a:p>
            <a:pPr indent="266700" algn="just">
              <a:lnSpc>
                <a:spcPct val="125000"/>
              </a:lnSpc>
            </a:pPr>
            <a:r>
              <a:rPr lang="en-US" altLang="zh-CN" kern="100" dirty="0">
                <a:latin typeface="Times New Roman" panose="02020603050405020304" pitchFamily="18" charset="0"/>
                <a:ea typeface="宋体" panose="02010600030101010101" pitchFamily="2" charset="-122"/>
              </a:rPr>
              <a:t>A: chin = </a:t>
            </a:r>
            <a:r>
              <a:rPr lang="en-US" altLang="zh-CN" kern="100" dirty="0" err="1">
                <a:latin typeface="Times New Roman" panose="02020603050405020304" pitchFamily="18" charset="0"/>
                <a:ea typeface="宋体" panose="02010600030101010101" pitchFamily="2" charset="-122"/>
              </a:rPr>
              <a:t>getchar</a:t>
            </a:r>
            <a:r>
              <a:rPr lang="en-US" altLang="zh-CN" kern="100" dirty="0">
                <a:latin typeface="Times New Roman" panose="02020603050405020304" pitchFamily="18" charset="0"/>
                <a:ea typeface="宋体" panose="02010600030101010101" pitchFamily="2" charset="-122"/>
              </a:rPr>
              <a:t>();</a:t>
            </a:r>
          </a:p>
          <a:p>
            <a:pPr indent="266700" algn="just">
              <a:lnSpc>
                <a:spcPct val="125000"/>
              </a:lnSpc>
            </a:pPr>
            <a:r>
              <a:rPr lang="en-US" altLang="zh-CN" kern="100" dirty="0">
                <a:latin typeface="Times New Roman" panose="02020603050405020304" pitchFamily="18" charset="0"/>
                <a:ea typeface="宋体" panose="02010600030101010101" pitchFamily="2" charset="-122"/>
              </a:rPr>
              <a:t>A: </a:t>
            </a:r>
            <a:r>
              <a:rPr lang="en-US" altLang="zh-CN" kern="100" dirty="0" err="1">
                <a:latin typeface="Times New Roman" panose="02020603050405020304" pitchFamily="18" charset="0"/>
                <a:ea typeface="宋体" panose="02010600030101010101" pitchFamily="2" charset="-122"/>
              </a:rPr>
              <a:t>chout</a:t>
            </a:r>
            <a:r>
              <a:rPr lang="en-US" altLang="zh-CN" kern="100" dirty="0">
                <a:latin typeface="Times New Roman" panose="02020603050405020304" pitchFamily="18" charset="0"/>
                <a:ea typeface="宋体" panose="02010600030101010101" pitchFamily="2" charset="-122"/>
              </a:rPr>
              <a:t> = chin;</a:t>
            </a:r>
          </a:p>
          <a:p>
            <a:pPr indent="266700" algn="just">
              <a:lnSpc>
                <a:spcPct val="125000"/>
              </a:lnSpc>
            </a:pPr>
            <a:r>
              <a:rPr lang="en-US" altLang="zh-CN" kern="100" dirty="0">
                <a:latin typeface="Times New Roman" panose="02020603050405020304" pitchFamily="18" charset="0"/>
                <a:ea typeface="宋体" panose="02010600030101010101" pitchFamily="2" charset="-122"/>
              </a:rPr>
              <a:t>A: </a:t>
            </a:r>
            <a:r>
              <a:rPr lang="en-US" altLang="zh-CN" kern="100" dirty="0" err="1">
                <a:latin typeface="Times New Roman" panose="02020603050405020304" pitchFamily="18" charset="0"/>
                <a:ea typeface="宋体" panose="02010600030101010101" pitchFamily="2" charset="-122"/>
              </a:rPr>
              <a:t>putchar</a:t>
            </a:r>
            <a:r>
              <a:rPr lang="en-US" altLang="zh-CN" kern="100" dirty="0">
                <a:latin typeface="Times New Roman" panose="02020603050405020304" pitchFamily="18" charset="0"/>
                <a:ea typeface="宋体" panose="02010600030101010101" pitchFamily="2" charset="-122"/>
              </a:rPr>
              <a:t>(</a:t>
            </a:r>
            <a:r>
              <a:rPr lang="en-US" altLang="zh-CN" kern="100" dirty="0" err="1">
                <a:latin typeface="Times New Roman" panose="02020603050405020304" pitchFamily="18" charset="0"/>
                <a:ea typeface="宋体" panose="02010600030101010101" pitchFamily="2" charset="-122"/>
              </a:rPr>
              <a:t>chout</a:t>
            </a:r>
            <a:r>
              <a:rPr lang="en-US" altLang="zh-CN" kern="100" dirty="0">
                <a:latin typeface="Times New Roman" panose="02020603050405020304" pitchFamily="18" charset="0"/>
                <a:ea typeface="宋体" panose="02010600030101010101" pitchFamily="2" charset="-122"/>
              </a:rPr>
              <a:t>);</a:t>
            </a:r>
            <a:endParaRPr lang="zh-CN" altLang="zh-CN" kern="100" dirty="0">
              <a:latin typeface="Times New Roman" panose="02020603050405020304" pitchFamily="18" charset="0"/>
              <a:ea typeface="宋体" panose="02010600030101010101" pitchFamily="2" charset="-122"/>
            </a:endParaRPr>
          </a:p>
        </p:txBody>
      </p:sp>
      <p:sp>
        <p:nvSpPr>
          <p:cNvPr id="9" name="矩形 8"/>
          <p:cNvSpPr/>
          <p:nvPr/>
        </p:nvSpPr>
        <p:spPr>
          <a:xfrm>
            <a:off x="4461874" y="5943166"/>
            <a:ext cx="2623930" cy="646331"/>
          </a:xfrm>
          <a:prstGeom prst="rect">
            <a:avLst/>
          </a:prstGeom>
          <a:solidFill>
            <a:schemeClr val="bg1">
              <a:lumMod val="95000"/>
            </a:schemeClr>
          </a:solidFill>
          <a:ln>
            <a:solidFill>
              <a:schemeClr val="accent1"/>
            </a:solidFill>
          </a:ln>
        </p:spPr>
        <p:txBody>
          <a:bodyPr wrap="square">
            <a:spAutoFit/>
          </a:bodyPr>
          <a:lstStyle/>
          <a:p>
            <a:r>
              <a:rPr lang="zh-CN" altLang="zh-CN" b="1" kern="100" dirty="0">
                <a:solidFill>
                  <a:srgbClr val="003A8F"/>
                </a:solidFill>
                <a:latin typeface="Times New Roman" panose="02020603050405020304" pitchFamily="18" charset="0"/>
                <a:ea typeface="宋体" panose="02010600030101010101" pitchFamily="2" charset="-122"/>
                <a:cs typeface="Times New Roman" panose="02020603050405020304" pitchFamily="18" charset="0"/>
              </a:rPr>
              <a:t>先打印出的是</a:t>
            </a:r>
            <a:r>
              <a:rPr lang="en-US" altLang="zh-CN" b="1" kern="100" dirty="0">
                <a:solidFill>
                  <a:srgbClr val="003A8F"/>
                </a:solidFill>
                <a:latin typeface="Times New Roman" panose="02020603050405020304" pitchFamily="18" charset="0"/>
                <a:ea typeface="宋体" panose="02010600030101010101" pitchFamily="2" charset="-122"/>
              </a:rPr>
              <a:t>B</a:t>
            </a:r>
            <a:r>
              <a:rPr lang="zh-CN" altLang="zh-CN" b="1" kern="100" dirty="0">
                <a:solidFill>
                  <a:srgbClr val="003A8F"/>
                </a:solidFill>
                <a:latin typeface="Times New Roman" panose="02020603050405020304" pitchFamily="18" charset="0"/>
                <a:ea typeface="宋体" panose="02010600030101010101" pitchFamily="2" charset="-122"/>
                <a:cs typeface="Times New Roman" panose="02020603050405020304" pitchFamily="18" charset="0"/>
              </a:rPr>
              <a:t>的数据，</a:t>
            </a:r>
            <a:endParaRPr lang="en-US" altLang="zh-CN" b="1" kern="100" dirty="0">
              <a:solidFill>
                <a:srgbClr val="003A8F"/>
              </a:solidFill>
              <a:latin typeface="Times New Roman" panose="02020603050405020304" pitchFamily="18" charset="0"/>
              <a:ea typeface="宋体" panose="02010600030101010101" pitchFamily="2" charset="-122"/>
              <a:cs typeface="Times New Roman" panose="02020603050405020304" pitchFamily="18" charset="0"/>
            </a:endParaRPr>
          </a:p>
          <a:p>
            <a:r>
              <a:rPr lang="zh-CN" altLang="zh-CN" b="1" kern="100" dirty="0">
                <a:solidFill>
                  <a:srgbClr val="003A8F"/>
                </a:solidFill>
                <a:latin typeface="Times New Roman" panose="02020603050405020304" pitchFamily="18" charset="0"/>
                <a:ea typeface="宋体" panose="02010600030101010101" pitchFamily="2" charset="-122"/>
                <a:cs typeface="Times New Roman" panose="02020603050405020304" pitchFamily="18" charset="0"/>
              </a:rPr>
              <a:t>然后打印出</a:t>
            </a:r>
            <a:r>
              <a:rPr lang="en-US" altLang="zh-CN" b="1" kern="100" dirty="0">
                <a:solidFill>
                  <a:srgbClr val="003A8F"/>
                </a:solidFill>
                <a:latin typeface="Times New Roman" panose="02020603050405020304" pitchFamily="18" charset="0"/>
                <a:ea typeface="宋体" panose="02010600030101010101" pitchFamily="2" charset="-122"/>
              </a:rPr>
              <a:t>A</a:t>
            </a:r>
            <a:r>
              <a:rPr lang="zh-CN" altLang="zh-CN" b="1" kern="100" dirty="0">
                <a:solidFill>
                  <a:srgbClr val="003A8F"/>
                </a:solidFill>
                <a:latin typeface="Times New Roman" panose="02020603050405020304" pitchFamily="18" charset="0"/>
                <a:ea typeface="宋体" panose="02010600030101010101" pitchFamily="2" charset="-122"/>
                <a:cs typeface="Times New Roman" panose="02020603050405020304" pitchFamily="18" charset="0"/>
              </a:rPr>
              <a:t>的数据</a:t>
            </a:r>
            <a:endParaRPr lang="zh-CN" altLang="en-US" b="1" dirty="0">
              <a:solidFill>
                <a:srgbClr val="003A8F"/>
              </a:solidFill>
            </a:endParaRPr>
          </a:p>
        </p:txBody>
      </p:sp>
      <p:sp>
        <p:nvSpPr>
          <p:cNvPr id="10" name="矩形 9"/>
          <p:cNvSpPr/>
          <p:nvPr/>
        </p:nvSpPr>
        <p:spPr>
          <a:xfrm>
            <a:off x="7165334" y="3504465"/>
            <a:ext cx="2393577" cy="2516073"/>
          </a:xfrm>
          <a:prstGeom prst="rect">
            <a:avLst/>
          </a:prstGeom>
          <a:ln>
            <a:solidFill>
              <a:schemeClr val="accent1"/>
            </a:solidFill>
          </a:ln>
        </p:spPr>
        <p:txBody>
          <a:bodyPr wrap="square">
            <a:spAutoFit/>
          </a:bodyPr>
          <a:lstStyle/>
          <a:p>
            <a:pPr indent="266700" algn="just">
              <a:lnSpc>
                <a:spcPct val="125000"/>
              </a:lnSpc>
            </a:pPr>
            <a:r>
              <a:rPr lang="zh-CN" altLang="zh-CN" kern="100" dirty="0">
                <a:latin typeface="Times New Roman" panose="02020603050405020304" pitchFamily="18" charset="0"/>
                <a:ea typeface="宋体" panose="02010600030101010101" pitchFamily="2" charset="-122"/>
              </a:rPr>
              <a:t>顺序</a:t>
            </a:r>
            <a:r>
              <a:rPr lang="en-US" altLang="zh-CN" kern="100" dirty="0">
                <a:latin typeface="Times New Roman" panose="02020603050405020304" pitchFamily="18" charset="0"/>
                <a:ea typeface="宋体" panose="02010600030101010101" pitchFamily="2" charset="-122"/>
              </a:rPr>
              <a:t>3</a:t>
            </a:r>
            <a:r>
              <a:rPr lang="zh-CN" altLang="zh-CN" kern="100" dirty="0">
                <a:latin typeface="Times New Roman" panose="02020603050405020304" pitchFamily="18" charset="0"/>
                <a:ea typeface="宋体" panose="02010600030101010101" pitchFamily="2" charset="-122"/>
              </a:rPr>
              <a:t>： </a:t>
            </a:r>
            <a:endParaRPr lang="en-US" altLang="zh-CN" kern="100" dirty="0">
              <a:latin typeface="Times New Roman" panose="02020603050405020304" pitchFamily="18" charset="0"/>
              <a:ea typeface="宋体" panose="02010600030101010101" pitchFamily="2" charset="-122"/>
            </a:endParaRPr>
          </a:p>
          <a:p>
            <a:pPr indent="266700" algn="just">
              <a:lnSpc>
                <a:spcPct val="125000"/>
              </a:lnSpc>
            </a:pPr>
            <a:r>
              <a:rPr lang="en-US" altLang="zh-CN" kern="100" dirty="0">
                <a:latin typeface="Times New Roman" panose="02020603050405020304" pitchFamily="18" charset="0"/>
                <a:ea typeface="宋体" panose="02010600030101010101" pitchFamily="2" charset="-122"/>
              </a:rPr>
              <a:t>A: chin = </a:t>
            </a:r>
            <a:r>
              <a:rPr lang="en-US" altLang="zh-CN" kern="100" dirty="0" err="1">
                <a:latin typeface="Times New Roman" panose="02020603050405020304" pitchFamily="18" charset="0"/>
                <a:ea typeface="宋体" panose="02010600030101010101" pitchFamily="2" charset="-122"/>
              </a:rPr>
              <a:t>getchar</a:t>
            </a:r>
            <a:r>
              <a:rPr lang="en-US" altLang="zh-CN" kern="100" dirty="0">
                <a:latin typeface="Times New Roman" panose="02020603050405020304" pitchFamily="18" charset="0"/>
                <a:ea typeface="宋体" panose="02010600030101010101" pitchFamily="2" charset="-122"/>
              </a:rPr>
              <a:t>();</a:t>
            </a:r>
          </a:p>
          <a:p>
            <a:pPr indent="266700" algn="just">
              <a:lnSpc>
                <a:spcPct val="125000"/>
              </a:lnSpc>
            </a:pPr>
            <a:r>
              <a:rPr lang="en-US" altLang="zh-CN" kern="100" dirty="0">
                <a:latin typeface="Times New Roman" panose="02020603050405020304" pitchFamily="18" charset="0"/>
                <a:ea typeface="宋体" panose="02010600030101010101" pitchFamily="2" charset="-122"/>
              </a:rPr>
              <a:t>A: </a:t>
            </a:r>
            <a:r>
              <a:rPr lang="en-US" altLang="zh-CN" kern="100" dirty="0" err="1">
                <a:latin typeface="Times New Roman" panose="02020603050405020304" pitchFamily="18" charset="0"/>
                <a:ea typeface="宋体" panose="02010600030101010101" pitchFamily="2" charset="-122"/>
              </a:rPr>
              <a:t>chout</a:t>
            </a:r>
            <a:r>
              <a:rPr lang="en-US" altLang="zh-CN" kern="100" dirty="0">
                <a:latin typeface="Times New Roman" panose="02020603050405020304" pitchFamily="18" charset="0"/>
                <a:ea typeface="宋体" panose="02010600030101010101" pitchFamily="2" charset="-122"/>
              </a:rPr>
              <a:t> = chin;</a:t>
            </a:r>
          </a:p>
          <a:p>
            <a:pPr indent="266700" algn="just">
              <a:lnSpc>
                <a:spcPct val="125000"/>
              </a:lnSpc>
            </a:pPr>
            <a:r>
              <a:rPr lang="en-US" altLang="zh-CN" kern="100" dirty="0">
                <a:latin typeface="Times New Roman" panose="02020603050405020304" pitchFamily="18" charset="0"/>
                <a:ea typeface="宋体" panose="02010600030101010101" pitchFamily="2" charset="-122"/>
              </a:rPr>
              <a:t>B: chin = </a:t>
            </a:r>
            <a:r>
              <a:rPr lang="en-US" altLang="zh-CN" kern="100" dirty="0" err="1">
                <a:latin typeface="Times New Roman" panose="02020603050405020304" pitchFamily="18" charset="0"/>
                <a:ea typeface="宋体" panose="02010600030101010101" pitchFamily="2" charset="-122"/>
              </a:rPr>
              <a:t>getchar</a:t>
            </a:r>
            <a:r>
              <a:rPr lang="en-US" altLang="zh-CN" kern="100" dirty="0">
                <a:latin typeface="Times New Roman" panose="02020603050405020304" pitchFamily="18" charset="0"/>
                <a:ea typeface="宋体" panose="02010600030101010101" pitchFamily="2" charset="-122"/>
              </a:rPr>
              <a:t>();</a:t>
            </a:r>
          </a:p>
          <a:p>
            <a:pPr indent="266700" algn="just">
              <a:lnSpc>
                <a:spcPct val="125000"/>
              </a:lnSpc>
            </a:pPr>
            <a:r>
              <a:rPr lang="en-US" altLang="zh-CN" kern="100" dirty="0">
                <a:latin typeface="Times New Roman" panose="02020603050405020304" pitchFamily="18" charset="0"/>
                <a:ea typeface="宋体" panose="02010600030101010101" pitchFamily="2" charset="-122"/>
              </a:rPr>
              <a:t>B: </a:t>
            </a:r>
            <a:r>
              <a:rPr lang="en-US" altLang="zh-CN" kern="100" dirty="0" err="1">
                <a:latin typeface="Times New Roman" panose="02020603050405020304" pitchFamily="18" charset="0"/>
                <a:ea typeface="宋体" panose="02010600030101010101" pitchFamily="2" charset="-122"/>
              </a:rPr>
              <a:t>chout</a:t>
            </a:r>
            <a:r>
              <a:rPr lang="en-US" altLang="zh-CN" kern="100" dirty="0">
                <a:latin typeface="Times New Roman" panose="02020603050405020304" pitchFamily="18" charset="0"/>
                <a:ea typeface="宋体" panose="02010600030101010101" pitchFamily="2" charset="-122"/>
              </a:rPr>
              <a:t> = chin;</a:t>
            </a:r>
          </a:p>
          <a:p>
            <a:pPr indent="266700" algn="just">
              <a:lnSpc>
                <a:spcPct val="125000"/>
              </a:lnSpc>
            </a:pPr>
            <a:r>
              <a:rPr lang="en-US" altLang="zh-CN" kern="100" dirty="0">
                <a:latin typeface="Times New Roman" panose="02020603050405020304" pitchFamily="18" charset="0"/>
                <a:ea typeface="宋体" panose="02010600030101010101" pitchFamily="2" charset="-122"/>
              </a:rPr>
              <a:t>A: </a:t>
            </a:r>
            <a:r>
              <a:rPr lang="en-US" altLang="zh-CN" kern="100" dirty="0" err="1">
                <a:latin typeface="Times New Roman" panose="02020603050405020304" pitchFamily="18" charset="0"/>
                <a:ea typeface="宋体" panose="02010600030101010101" pitchFamily="2" charset="-122"/>
              </a:rPr>
              <a:t>putchar</a:t>
            </a:r>
            <a:r>
              <a:rPr lang="en-US" altLang="zh-CN" kern="100" dirty="0">
                <a:latin typeface="Times New Roman" panose="02020603050405020304" pitchFamily="18" charset="0"/>
                <a:ea typeface="宋体" panose="02010600030101010101" pitchFamily="2" charset="-122"/>
              </a:rPr>
              <a:t>(</a:t>
            </a:r>
            <a:r>
              <a:rPr lang="en-US" altLang="zh-CN" kern="100" dirty="0" err="1">
                <a:latin typeface="Times New Roman" panose="02020603050405020304" pitchFamily="18" charset="0"/>
                <a:ea typeface="宋体" panose="02010600030101010101" pitchFamily="2" charset="-122"/>
              </a:rPr>
              <a:t>chout</a:t>
            </a:r>
            <a:r>
              <a:rPr lang="en-US" altLang="zh-CN" kern="100" dirty="0">
                <a:latin typeface="Times New Roman" panose="02020603050405020304" pitchFamily="18" charset="0"/>
                <a:ea typeface="宋体" panose="02010600030101010101" pitchFamily="2" charset="-122"/>
              </a:rPr>
              <a:t>);</a:t>
            </a:r>
          </a:p>
          <a:p>
            <a:pPr indent="266700" algn="just">
              <a:lnSpc>
                <a:spcPct val="125000"/>
              </a:lnSpc>
            </a:pPr>
            <a:r>
              <a:rPr lang="en-US" altLang="zh-CN" kern="100" dirty="0">
                <a:latin typeface="Times New Roman" panose="02020603050405020304" pitchFamily="18" charset="0"/>
                <a:ea typeface="宋体" panose="02010600030101010101" pitchFamily="2" charset="-122"/>
              </a:rPr>
              <a:t>B: </a:t>
            </a:r>
            <a:r>
              <a:rPr lang="en-US" altLang="zh-CN" kern="100" dirty="0" err="1">
                <a:latin typeface="Times New Roman" panose="02020603050405020304" pitchFamily="18" charset="0"/>
                <a:ea typeface="宋体" panose="02010600030101010101" pitchFamily="2" charset="-122"/>
              </a:rPr>
              <a:t>putchar</a:t>
            </a:r>
            <a:r>
              <a:rPr lang="en-US" altLang="zh-CN" kern="100" dirty="0">
                <a:latin typeface="Times New Roman" panose="02020603050405020304" pitchFamily="18" charset="0"/>
                <a:ea typeface="宋体" panose="02010600030101010101" pitchFamily="2" charset="-122"/>
              </a:rPr>
              <a:t>(</a:t>
            </a:r>
            <a:r>
              <a:rPr lang="en-US" altLang="zh-CN" kern="100" dirty="0" err="1">
                <a:latin typeface="Times New Roman" panose="02020603050405020304" pitchFamily="18" charset="0"/>
                <a:ea typeface="宋体" panose="02010600030101010101" pitchFamily="2" charset="-122"/>
              </a:rPr>
              <a:t>chout</a:t>
            </a:r>
            <a:r>
              <a:rPr lang="en-US" altLang="zh-CN" kern="100" dirty="0">
                <a:latin typeface="Times New Roman" panose="02020603050405020304" pitchFamily="18" charset="0"/>
                <a:ea typeface="宋体" panose="02010600030101010101" pitchFamily="2" charset="-122"/>
              </a:rPr>
              <a:t>);</a:t>
            </a:r>
            <a:endParaRPr lang="zh-CN" altLang="zh-CN" kern="100" dirty="0">
              <a:latin typeface="Times New Roman" panose="02020603050405020304" pitchFamily="18" charset="0"/>
              <a:ea typeface="宋体" panose="02010600030101010101" pitchFamily="2" charset="-122"/>
            </a:endParaRPr>
          </a:p>
        </p:txBody>
      </p:sp>
      <p:sp>
        <p:nvSpPr>
          <p:cNvPr id="11" name="矩形 10"/>
          <p:cNvSpPr/>
          <p:nvPr/>
        </p:nvSpPr>
        <p:spPr>
          <a:xfrm>
            <a:off x="7222931" y="5943165"/>
            <a:ext cx="2703443" cy="646331"/>
          </a:xfrm>
          <a:prstGeom prst="rect">
            <a:avLst/>
          </a:prstGeom>
          <a:solidFill>
            <a:schemeClr val="bg1">
              <a:lumMod val="95000"/>
            </a:schemeClr>
          </a:solidFill>
          <a:ln>
            <a:solidFill>
              <a:schemeClr val="accent1"/>
            </a:solidFill>
          </a:ln>
        </p:spPr>
        <p:txBody>
          <a:bodyPr wrap="square">
            <a:spAutoFit/>
          </a:bodyPr>
          <a:lstStyle/>
          <a:p>
            <a:r>
              <a:rPr lang="en-US" altLang="zh-CN" b="1" kern="100" dirty="0">
                <a:solidFill>
                  <a:srgbClr val="6C0000"/>
                </a:solidFill>
                <a:latin typeface="宋体" panose="02010600030101010101" pitchFamily="2" charset="-122"/>
                <a:cs typeface="Times New Roman" panose="02020603050405020304" pitchFamily="18" charset="0"/>
              </a:rPr>
              <a:t>B</a:t>
            </a:r>
            <a:r>
              <a:rPr lang="zh-CN" altLang="zh-CN" b="1" kern="100" dirty="0">
                <a:solidFill>
                  <a:srgbClr val="6C0000"/>
                </a:solidFill>
                <a:ea typeface="宋体" panose="02010600030101010101" pitchFamily="2" charset="-122"/>
                <a:cs typeface="Times New Roman" panose="02020603050405020304" pitchFamily="18" charset="0"/>
              </a:rPr>
              <a:t>的数据被显示了两次，</a:t>
            </a:r>
            <a:endParaRPr lang="en-US" altLang="zh-CN" b="1" kern="100" dirty="0">
              <a:solidFill>
                <a:srgbClr val="6C0000"/>
              </a:solidFill>
              <a:ea typeface="宋体" panose="02010600030101010101" pitchFamily="2" charset="-122"/>
              <a:cs typeface="Times New Roman" panose="02020603050405020304" pitchFamily="18" charset="0"/>
            </a:endParaRPr>
          </a:p>
          <a:p>
            <a:r>
              <a:rPr lang="zh-CN" altLang="zh-CN" b="1" kern="100" dirty="0">
                <a:solidFill>
                  <a:srgbClr val="6C0000"/>
                </a:solidFill>
                <a:ea typeface="宋体" panose="02010600030101010101" pitchFamily="2" charset="-122"/>
                <a:cs typeface="Times New Roman" panose="02020603050405020304" pitchFamily="18" charset="0"/>
              </a:rPr>
              <a:t>而</a:t>
            </a:r>
            <a:r>
              <a:rPr lang="en-US" altLang="zh-CN" b="1" kern="100" dirty="0">
                <a:solidFill>
                  <a:srgbClr val="6C0000"/>
                </a:solidFill>
                <a:ea typeface="宋体" panose="02010600030101010101" pitchFamily="2" charset="-122"/>
                <a:cs typeface="Times New Roman" panose="02020603050405020304" pitchFamily="18" charset="0"/>
              </a:rPr>
              <a:t>A</a:t>
            </a:r>
            <a:r>
              <a:rPr lang="zh-CN" altLang="zh-CN" b="1" kern="100" dirty="0">
                <a:solidFill>
                  <a:srgbClr val="6C0000"/>
                </a:solidFill>
                <a:ea typeface="宋体" panose="02010600030101010101" pitchFamily="2" charset="-122"/>
                <a:cs typeface="Times New Roman" panose="02020603050405020304" pitchFamily="18" charset="0"/>
              </a:rPr>
              <a:t>输入的数据被</a:t>
            </a:r>
            <a:r>
              <a:rPr lang="en-US" altLang="zh-CN" b="1" kern="100" dirty="0">
                <a:solidFill>
                  <a:srgbClr val="6C0000"/>
                </a:solidFill>
                <a:ea typeface="宋体" panose="02010600030101010101" pitchFamily="2" charset="-122"/>
                <a:cs typeface="Times New Roman" panose="02020603050405020304" pitchFamily="18" charset="0"/>
              </a:rPr>
              <a:t>B</a:t>
            </a:r>
            <a:r>
              <a:rPr lang="zh-CN" altLang="zh-CN" b="1" kern="100" dirty="0">
                <a:solidFill>
                  <a:srgbClr val="6C0000"/>
                </a:solidFill>
                <a:ea typeface="宋体" panose="02010600030101010101" pitchFamily="2" charset="-122"/>
                <a:cs typeface="Times New Roman" panose="02020603050405020304" pitchFamily="18" charset="0"/>
              </a:rPr>
              <a:t>覆盖</a:t>
            </a:r>
            <a:endParaRPr lang="zh-CN" altLang="en-US" b="1" dirty="0">
              <a:solidFill>
                <a:srgbClr val="6C0000"/>
              </a:solidFill>
            </a:endParaRPr>
          </a:p>
        </p:txBody>
      </p:sp>
      <p:sp>
        <p:nvSpPr>
          <p:cNvPr id="12" name="圆角右箭头 11"/>
          <p:cNvSpPr/>
          <p:nvPr/>
        </p:nvSpPr>
        <p:spPr>
          <a:xfrm rot="10800000">
            <a:off x="3215706" y="2887890"/>
            <a:ext cx="594293" cy="596619"/>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 name="下箭头 12"/>
          <p:cNvSpPr/>
          <p:nvPr/>
        </p:nvSpPr>
        <p:spPr>
          <a:xfrm>
            <a:off x="5558119" y="2897868"/>
            <a:ext cx="268941" cy="59661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直角上箭头 14"/>
          <p:cNvSpPr/>
          <p:nvPr/>
        </p:nvSpPr>
        <p:spPr>
          <a:xfrm rot="10800000" flipH="1">
            <a:off x="8193741" y="2698761"/>
            <a:ext cx="537883" cy="785748"/>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501166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fill="hold"/>
                                        <p:tgtEl>
                                          <p:spTgt spid="9"/>
                                        </p:tgtEl>
                                        <p:attrNameLst>
                                          <p:attrName>ppt_x</p:attrName>
                                        </p:attrNameLst>
                                      </p:cBhvr>
                                      <p:tavLst>
                                        <p:tav tm="0">
                                          <p:val>
                                            <p:strVal val="#ppt_x"/>
                                          </p:val>
                                        </p:tav>
                                        <p:tav tm="100000">
                                          <p:val>
                                            <p:strVal val="#ppt_x"/>
                                          </p:val>
                                        </p:tav>
                                      </p:tavLst>
                                    </p:anim>
                                    <p:anim calcmode="lin" valueType="num">
                                      <p:cBhvr additive="base">
                                        <p:cTn id="2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1"/>
                                        </p:tgtEl>
                                        <p:attrNameLst>
                                          <p:attrName>style.visibility</p:attrName>
                                        </p:attrNameLst>
                                      </p:cBhvr>
                                      <p:to>
                                        <p:strVal val="visible"/>
                                      </p:to>
                                    </p:set>
                                    <p:anim calcmode="lin" valueType="num">
                                      <p:cBhvr additive="base">
                                        <p:cTn id="37" dur="500" fill="hold"/>
                                        <p:tgtEl>
                                          <p:spTgt spid="11"/>
                                        </p:tgtEl>
                                        <p:attrNameLst>
                                          <p:attrName>ppt_x</p:attrName>
                                        </p:attrNameLst>
                                      </p:cBhvr>
                                      <p:tavLst>
                                        <p:tav tm="0">
                                          <p:val>
                                            <p:strVal val="#ppt_x"/>
                                          </p:val>
                                        </p:tav>
                                        <p:tav tm="100000">
                                          <p:val>
                                            <p:strVal val="#ppt_x"/>
                                          </p:val>
                                        </p:tav>
                                      </p:tavLst>
                                    </p:anim>
                                    <p:anim calcmode="lin" valueType="num">
                                      <p:cBhvr additive="base">
                                        <p:cTn id="3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2" grpId="0" animBg="1"/>
      <p:bldP spid="13" grpId="0" animBg="1"/>
      <p:bldP spid="1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1"/>
          <p:cNvSpPr txBox="1">
            <a:spLocks noChangeArrowheads="1"/>
          </p:cNvSpPr>
          <p:nvPr/>
        </p:nvSpPr>
        <p:spPr bwMode="auto">
          <a:xfrm>
            <a:off x="2158403" y="2197089"/>
            <a:ext cx="7664824" cy="2862322"/>
          </a:xfrm>
          <a:prstGeom prst="rect">
            <a:avLst/>
          </a:prstGeom>
          <a:noFill/>
          <a:ln w="9525">
            <a:noFill/>
            <a:miter lim="800000"/>
            <a:headEnd/>
            <a:tailEnd/>
          </a:ln>
        </p:spPr>
        <p:txBody>
          <a:bodyPr wrap="square">
            <a:spAutoFit/>
          </a:bodyPr>
          <a:lstStyle/>
          <a:p>
            <a:pPr marL="342900" indent="-342900">
              <a:buFont typeface="Wingdings" panose="05000000000000000000" pitchFamily="2" charset="2"/>
              <a:buChar char="u"/>
            </a:pPr>
            <a:r>
              <a:rPr lang="en-US" altLang="zh-CN" sz="2000" b="1" dirty="0">
                <a:latin typeface="华文楷体" panose="02010600040101010101" pitchFamily="2" charset="-122"/>
                <a:ea typeface="华文楷体" panose="02010600040101010101" pitchFamily="2" charset="-122"/>
              </a:rPr>
              <a:t> </a:t>
            </a:r>
            <a:r>
              <a:rPr lang="zh-CN" altLang="zh-CN" sz="2000" b="1" dirty="0">
                <a:latin typeface="华文楷体" panose="02010600040101010101" pitchFamily="2" charset="-122"/>
                <a:ea typeface="华文楷体" panose="02010600040101010101" pitchFamily="2" charset="-122"/>
              </a:rPr>
              <a:t>程序并发执行时，由于失去了封闭性，程序执行的结果与程序执行的速度有关，而程序向前推进的速度是随机和不可控的，其结果不再具有可再现性。</a:t>
            </a:r>
            <a:endParaRPr lang="en-US" altLang="zh-CN" sz="2000" b="1" dirty="0">
              <a:latin typeface="华文楷体" panose="02010600040101010101" pitchFamily="2" charset="-122"/>
              <a:ea typeface="华文楷体" panose="02010600040101010101" pitchFamily="2" charset="-122"/>
            </a:endParaRPr>
          </a:p>
          <a:p>
            <a:endParaRPr lang="zh-CN" altLang="zh-CN" sz="2000" b="1" dirty="0">
              <a:latin typeface="华文楷体" panose="02010600040101010101" pitchFamily="2" charset="-122"/>
              <a:ea typeface="华文楷体" panose="02010600040101010101" pitchFamily="2" charset="-122"/>
            </a:endParaRPr>
          </a:p>
          <a:p>
            <a:pPr marL="342900" indent="-342900">
              <a:buFont typeface="Wingdings" panose="05000000000000000000" pitchFamily="2" charset="2"/>
              <a:buChar char="u"/>
            </a:pPr>
            <a:r>
              <a:rPr lang="zh-CN" altLang="zh-CN" sz="2000" b="1" dirty="0">
                <a:latin typeface="华文楷体" panose="02010600040101010101" pitchFamily="2" charset="-122"/>
                <a:ea typeface="华文楷体" panose="02010600040101010101" pitchFamily="2" charset="-122"/>
              </a:rPr>
              <a:t>为了使并发执行的程序具有可再现性，必须使并发执行的程序能够被管理、制约，并控制其执行速度。</a:t>
            </a:r>
            <a:endParaRPr lang="en-US" altLang="zh-CN" sz="2000" b="1" dirty="0">
              <a:latin typeface="华文楷体" panose="02010600040101010101" pitchFamily="2" charset="-122"/>
              <a:ea typeface="华文楷体" panose="02010600040101010101" pitchFamily="2" charset="-122"/>
            </a:endParaRPr>
          </a:p>
          <a:p>
            <a:endParaRPr lang="en-US" altLang="zh-CN" sz="2000" b="1" dirty="0">
              <a:latin typeface="华文楷体" panose="02010600040101010101" pitchFamily="2" charset="-122"/>
              <a:ea typeface="华文楷体" panose="02010600040101010101" pitchFamily="2" charset="-122"/>
            </a:endParaRPr>
          </a:p>
          <a:p>
            <a:pPr marL="342900" indent="-342900">
              <a:buFont typeface="Wingdings" panose="05000000000000000000" pitchFamily="2" charset="2"/>
              <a:buChar char="u"/>
            </a:pPr>
            <a:r>
              <a:rPr lang="zh-CN" altLang="zh-CN" sz="2000" b="1" dirty="0">
                <a:solidFill>
                  <a:srgbClr val="7030A0"/>
                </a:solidFill>
                <a:latin typeface="华文楷体" panose="02010600040101010101" pitchFamily="2" charset="-122"/>
                <a:ea typeface="华文楷体" panose="02010600040101010101" pitchFamily="2" charset="-122"/>
              </a:rPr>
              <a:t>操作系统需要一个能描述程序的执行过程以及共享资源的基本单位，这个基本单位就是“进程” 。</a:t>
            </a:r>
          </a:p>
        </p:txBody>
      </p:sp>
      <p:sp>
        <p:nvSpPr>
          <p:cNvPr id="2" name="文本框 1"/>
          <p:cNvSpPr txBox="1"/>
          <p:nvPr/>
        </p:nvSpPr>
        <p:spPr>
          <a:xfrm>
            <a:off x="1967752" y="1423156"/>
            <a:ext cx="1107996" cy="461665"/>
          </a:xfrm>
          <a:prstGeom prst="rect">
            <a:avLst/>
          </a:prstGeom>
          <a:noFill/>
        </p:spPr>
        <p:txBody>
          <a:bodyPr wrap="none" rtlCol="0">
            <a:spAutoFit/>
          </a:bodyPr>
          <a:lstStyle/>
          <a:p>
            <a:r>
              <a:rPr lang="zh-CN" altLang="en-US" sz="2400" b="1" dirty="0">
                <a:solidFill>
                  <a:srgbClr val="6C0000"/>
                </a:solidFill>
                <a:latin typeface="华文楷体" panose="02010600040101010101" pitchFamily="2" charset="-122"/>
                <a:ea typeface="华文楷体" panose="02010600040101010101" pitchFamily="2" charset="-122"/>
              </a:rPr>
              <a:t>总结：</a:t>
            </a:r>
          </a:p>
        </p:txBody>
      </p:sp>
      <p:sp>
        <p:nvSpPr>
          <p:cNvPr id="5" name="文本框 4"/>
          <p:cNvSpPr txBox="1"/>
          <p:nvPr/>
        </p:nvSpPr>
        <p:spPr>
          <a:xfrm flipH="1">
            <a:off x="1922312" y="1518547"/>
            <a:ext cx="90880" cy="246221"/>
          </a:xfrm>
          <a:prstGeom prst="rect">
            <a:avLst/>
          </a:prstGeom>
          <a:solidFill>
            <a:srgbClr val="E3893D"/>
          </a:solidFill>
        </p:spPr>
        <p:txBody>
          <a:bodyPr wrap="square" rtlCol="0">
            <a:spAutoFit/>
          </a:bodyPr>
          <a:lstStyle/>
          <a:p>
            <a:endParaRPr lang="zh-CN" altLang="en-US" sz="1000" dirty="0"/>
          </a:p>
        </p:txBody>
      </p:sp>
      <p:sp>
        <p:nvSpPr>
          <p:cNvPr id="6" name="Text Placeholder 1"/>
          <p:cNvSpPr txBox="1">
            <a:spLocks/>
          </p:cNvSpPr>
          <p:nvPr/>
        </p:nvSpPr>
        <p:spPr>
          <a:xfrm>
            <a:off x="1343472" y="404664"/>
            <a:ext cx="5701478" cy="50783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100" b="1" kern="1200" spc="225">
                <a:solidFill>
                  <a:schemeClr val="bg1"/>
                </a:solidFill>
                <a:latin typeface="+mj-ea"/>
                <a:ea typeface="+mj-ea"/>
                <a:cs typeface="+mn-cs"/>
              </a:defRPr>
            </a:lvl1pPr>
            <a:lvl2pPr marL="342892"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2pPr>
            <a:lvl3pPr marL="685783"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3pPr>
            <a:lvl4pPr marL="1028675"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4pPr>
            <a:lvl5pPr marL="1371566"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smtClean="0">
                <a:latin typeface="华文楷体" panose="02010600040101010101" pitchFamily="2" charset="-122"/>
                <a:ea typeface="华文楷体" panose="02010600040101010101" pitchFamily="2" charset="-122"/>
              </a:rPr>
              <a:t>补充  </a:t>
            </a:r>
            <a:r>
              <a:rPr lang="en-US" altLang="zh-CN" dirty="0" smtClean="0">
                <a:latin typeface="华文楷体" panose="02010600040101010101" pitchFamily="2" charset="-122"/>
                <a:ea typeface="华文楷体" panose="02010600040101010101" pitchFamily="2" charset="-122"/>
              </a:rPr>
              <a:t> </a:t>
            </a:r>
            <a:r>
              <a:rPr lang="zh-CN" altLang="en-US" dirty="0">
                <a:latin typeface="华文楷体" panose="02010600040101010101" pitchFamily="2" charset="-122"/>
                <a:ea typeface="华文楷体" panose="02010600040101010101" pitchFamily="2" charset="-122"/>
              </a:rPr>
              <a:t>进程基础</a:t>
            </a:r>
          </a:p>
        </p:txBody>
      </p:sp>
    </p:spTree>
    <p:extLst>
      <p:ext uri="{BB962C8B-B14F-4D97-AF65-F5344CB8AC3E}">
        <p14:creationId xmlns:p14="http://schemas.microsoft.com/office/powerpoint/2010/main" val="1533764138"/>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064276" y="1087631"/>
            <a:ext cx="1781257" cy="400110"/>
          </a:xfrm>
          <a:prstGeom prst="rect">
            <a:avLst/>
          </a:prstGeom>
          <a:noFill/>
        </p:spPr>
        <p:txBody>
          <a:bodyPr wrap="none" rtlCol="0">
            <a:spAutoFit/>
          </a:bodyPr>
          <a:lstStyle/>
          <a:p>
            <a:r>
              <a:rPr lang="zh-CN" altLang="zh-CN" sz="2000" b="1" dirty="0">
                <a:solidFill>
                  <a:srgbClr val="6C0000"/>
                </a:solidFill>
                <a:latin typeface="华文楷体" panose="02010600040101010101" pitchFamily="2" charset="-122"/>
                <a:ea typeface="华文楷体" panose="02010600040101010101" pitchFamily="2" charset="-122"/>
              </a:rPr>
              <a:t>进程的定义</a:t>
            </a:r>
            <a:r>
              <a:rPr lang="zh-CN" altLang="en-US" sz="2000" b="1" dirty="0">
                <a:solidFill>
                  <a:srgbClr val="6C0000"/>
                </a:solidFill>
                <a:latin typeface="华文楷体" panose="02010600040101010101" pitchFamily="2" charset="-122"/>
                <a:ea typeface="华文楷体" panose="02010600040101010101" pitchFamily="2" charset="-122"/>
              </a:rPr>
              <a:t>：</a:t>
            </a:r>
            <a:r>
              <a:rPr lang="en-US" altLang="zh-CN" sz="2000" b="1" dirty="0">
                <a:solidFill>
                  <a:srgbClr val="6C0000"/>
                </a:solidFill>
                <a:latin typeface="华文楷体" panose="02010600040101010101" pitchFamily="2" charset="-122"/>
                <a:ea typeface="华文楷体" panose="02010600040101010101" pitchFamily="2" charset="-122"/>
              </a:rPr>
              <a:t> </a:t>
            </a:r>
            <a:endParaRPr lang="zh-CN" altLang="en-US" sz="2000" b="1" dirty="0">
              <a:solidFill>
                <a:srgbClr val="6C0000"/>
              </a:solidFill>
              <a:latin typeface="华文楷体" panose="02010600040101010101" pitchFamily="2" charset="-122"/>
              <a:ea typeface="华文楷体" panose="02010600040101010101" pitchFamily="2" charset="-122"/>
            </a:endParaRPr>
          </a:p>
        </p:txBody>
      </p:sp>
      <p:sp>
        <p:nvSpPr>
          <p:cNvPr id="3" name="矩形 2"/>
          <p:cNvSpPr/>
          <p:nvPr/>
        </p:nvSpPr>
        <p:spPr>
          <a:xfrm>
            <a:off x="1967752" y="1389509"/>
            <a:ext cx="7274859" cy="2169825"/>
          </a:xfrm>
          <a:prstGeom prst="rect">
            <a:avLst/>
          </a:prstGeom>
        </p:spPr>
        <p:txBody>
          <a:bodyPr wrap="square">
            <a:spAutoFit/>
          </a:bodyPr>
          <a:lstStyle/>
          <a:p>
            <a:pPr marL="342900" indent="-342900" algn="just">
              <a:lnSpc>
                <a:spcPct val="125000"/>
              </a:lnSpc>
              <a:buFont typeface="Wingdings" panose="05000000000000000000" pitchFamily="2" charset="2"/>
              <a:buChar char=""/>
            </a:pPr>
            <a:r>
              <a:rPr lang="zh-CN" altLang="zh-CN" b="1" kern="0" dirty="0">
                <a:solidFill>
                  <a:srgbClr val="002C6C"/>
                </a:solidFill>
                <a:latin typeface="华文楷体" panose="02010600040101010101" pitchFamily="2" charset="-122"/>
                <a:ea typeface="华文楷体" panose="02010600040101010101" pitchFamily="2" charset="-122"/>
                <a:cs typeface="宋体" panose="02010600030101010101" pitchFamily="2" charset="-122"/>
              </a:rPr>
              <a:t>是程序的一次执行；</a:t>
            </a:r>
            <a:endParaRPr lang="zh-CN" altLang="zh-CN" b="1" kern="100" dirty="0">
              <a:solidFill>
                <a:srgbClr val="002C6C"/>
              </a:solidFill>
              <a:latin typeface="华文楷体" panose="02010600040101010101" pitchFamily="2" charset="-122"/>
              <a:ea typeface="华文楷体" panose="02010600040101010101" pitchFamily="2" charset="-122"/>
            </a:endParaRPr>
          </a:p>
          <a:p>
            <a:pPr marL="342900" indent="-342900">
              <a:lnSpc>
                <a:spcPct val="125000"/>
              </a:lnSpc>
              <a:buFont typeface="Wingdings" panose="05000000000000000000" pitchFamily="2" charset="2"/>
              <a:buChar char=""/>
            </a:pPr>
            <a:r>
              <a:rPr lang="zh-CN" altLang="zh-CN" b="1" kern="0" dirty="0">
                <a:solidFill>
                  <a:srgbClr val="002C6C"/>
                </a:solidFill>
                <a:latin typeface="华文楷体" panose="02010600040101010101" pitchFamily="2" charset="-122"/>
                <a:ea typeface="华文楷体" panose="02010600040101010101" pitchFamily="2" charset="-122"/>
                <a:cs typeface="宋体" panose="02010600030101010101" pitchFamily="2" charset="-122"/>
              </a:rPr>
              <a:t>正在运行的程序的一个实例；</a:t>
            </a:r>
            <a:endParaRPr lang="zh-CN" altLang="zh-CN" b="1" kern="100" dirty="0">
              <a:solidFill>
                <a:srgbClr val="002C6C"/>
              </a:solidFill>
              <a:latin typeface="华文楷体" panose="02010600040101010101" pitchFamily="2" charset="-122"/>
              <a:ea typeface="华文楷体" panose="02010600040101010101" pitchFamily="2" charset="-122"/>
            </a:endParaRPr>
          </a:p>
          <a:p>
            <a:pPr marL="342900" indent="-342900">
              <a:lnSpc>
                <a:spcPct val="125000"/>
              </a:lnSpc>
              <a:buFont typeface="Wingdings" panose="05000000000000000000" pitchFamily="2" charset="2"/>
              <a:buChar char=""/>
            </a:pPr>
            <a:r>
              <a:rPr lang="zh-CN" altLang="zh-CN" b="1" kern="0" dirty="0">
                <a:solidFill>
                  <a:srgbClr val="002C6C"/>
                </a:solidFill>
                <a:latin typeface="华文楷体" panose="02010600040101010101" pitchFamily="2" charset="-122"/>
                <a:ea typeface="华文楷体" panose="02010600040101010101" pitchFamily="2" charset="-122"/>
                <a:cs typeface="宋体" panose="02010600030101010101" pitchFamily="2" charset="-122"/>
              </a:rPr>
              <a:t>可以分配给处理器并由处理器执行的一个实体；</a:t>
            </a:r>
            <a:endParaRPr lang="zh-CN" altLang="zh-CN" b="1" kern="100" dirty="0">
              <a:solidFill>
                <a:srgbClr val="002C6C"/>
              </a:solidFill>
              <a:latin typeface="华文楷体" panose="02010600040101010101" pitchFamily="2" charset="-122"/>
              <a:ea typeface="华文楷体" panose="02010600040101010101" pitchFamily="2" charset="-122"/>
            </a:endParaRPr>
          </a:p>
          <a:p>
            <a:pPr marL="342900" indent="-342900">
              <a:lnSpc>
                <a:spcPct val="125000"/>
              </a:lnSpc>
              <a:buFont typeface="Wingdings" panose="05000000000000000000" pitchFamily="2" charset="2"/>
              <a:buChar char=""/>
            </a:pPr>
            <a:r>
              <a:rPr lang="zh-CN" altLang="zh-CN" b="1" kern="0" dirty="0">
                <a:solidFill>
                  <a:srgbClr val="002C6C"/>
                </a:solidFill>
                <a:latin typeface="华文楷体" panose="02010600040101010101" pitchFamily="2" charset="-122"/>
                <a:ea typeface="华文楷体" panose="02010600040101010101" pitchFamily="2" charset="-122"/>
                <a:cs typeface="宋体" panose="02010600030101010101" pitchFamily="2" charset="-122"/>
              </a:rPr>
              <a:t>是可以和别的计算并发执行的计算；</a:t>
            </a:r>
            <a:endParaRPr lang="zh-CN" altLang="zh-CN" b="1" kern="100" dirty="0">
              <a:solidFill>
                <a:srgbClr val="002C6C"/>
              </a:solidFill>
              <a:latin typeface="华文楷体" panose="02010600040101010101" pitchFamily="2" charset="-122"/>
              <a:ea typeface="华文楷体" panose="02010600040101010101" pitchFamily="2" charset="-122"/>
            </a:endParaRPr>
          </a:p>
          <a:p>
            <a:pPr marL="342900" indent="-342900">
              <a:lnSpc>
                <a:spcPct val="125000"/>
              </a:lnSpc>
              <a:buFont typeface="Wingdings" panose="05000000000000000000" pitchFamily="2" charset="2"/>
              <a:buChar char=""/>
            </a:pPr>
            <a:r>
              <a:rPr lang="zh-CN" altLang="zh-CN" b="1" kern="0" dirty="0">
                <a:solidFill>
                  <a:srgbClr val="002C6C"/>
                </a:solidFill>
                <a:latin typeface="华文楷体" panose="02010600040101010101" pitchFamily="2" charset="-122"/>
                <a:ea typeface="华文楷体" panose="02010600040101010101" pitchFamily="2" charset="-122"/>
              </a:rPr>
              <a:t>是程序在一个数据集合上的运行过程，是系统进行资源分配和调度的一个独立单位。</a:t>
            </a:r>
            <a:endParaRPr lang="zh-CN" altLang="zh-CN" b="1" kern="100" dirty="0">
              <a:solidFill>
                <a:srgbClr val="002C6C"/>
              </a:solidFill>
              <a:latin typeface="华文楷体" panose="02010600040101010101" pitchFamily="2" charset="-122"/>
              <a:ea typeface="华文楷体" panose="02010600040101010101" pitchFamily="2" charset="-122"/>
            </a:endParaRPr>
          </a:p>
        </p:txBody>
      </p:sp>
      <p:sp>
        <p:nvSpPr>
          <p:cNvPr id="5" name="矩形 4"/>
          <p:cNvSpPr/>
          <p:nvPr/>
        </p:nvSpPr>
        <p:spPr>
          <a:xfrm>
            <a:off x="5477437" y="1115228"/>
            <a:ext cx="4733367" cy="861774"/>
          </a:xfrm>
          <a:prstGeom prst="rect">
            <a:avLst/>
          </a:prstGeom>
          <a:solidFill>
            <a:schemeClr val="accent6">
              <a:lumMod val="20000"/>
              <a:lumOff val="80000"/>
            </a:schemeClr>
          </a:solidFill>
          <a:ln>
            <a:solidFill>
              <a:schemeClr val="accent1"/>
            </a:solidFill>
          </a:ln>
        </p:spPr>
        <p:txBody>
          <a:bodyPr wrap="square">
            <a:spAutoFit/>
          </a:bodyPr>
          <a:lstStyle/>
          <a:p>
            <a:pPr indent="266700">
              <a:lnSpc>
                <a:spcPct val="125000"/>
              </a:lnSpc>
            </a:pPr>
            <a:r>
              <a:rPr lang="zh-CN" altLang="zh-CN" sz="2000" b="1" kern="0" dirty="0">
                <a:solidFill>
                  <a:srgbClr val="6C0000"/>
                </a:solidFill>
                <a:latin typeface="华文楷体" panose="02010600040101010101" pitchFamily="2" charset="-122"/>
                <a:ea typeface="华文楷体" panose="02010600040101010101" pitchFamily="2" charset="-122"/>
                <a:cs typeface="宋体" panose="02010600030101010101" pitchFamily="2" charset="-122"/>
              </a:rPr>
              <a:t>进程有以下四个特征</a:t>
            </a:r>
            <a:r>
              <a:rPr lang="zh-CN" altLang="en-US" sz="2000" b="1" kern="0" dirty="0">
                <a:solidFill>
                  <a:srgbClr val="6C0000"/>
                </a:solidFill>
                <a:latin typeface="华文楷体" panose="02010600040101010101" pitchFamily="2" charset="-122"/>
                <a:ea typeface="华文楷体" panose="02010600040101010101" pitchFamily="2" charset="-122"/>
                <a:cs typeface="宋体" panose="02010600030101010101" pitchFamily="2" charset="-122"/>
              </a:rPr>
              <a:t>：</a:t>
            </a:r>
            <a:endParaRPr lang="zh-CN" altLang="zh-CN" sz="2000" b="1" kern="100" dirty="0">
              <a:solidFill>
                <a:srgbClr val="6C0000"/>
              </a:solidFill>
              <a:latin typeface="华文楷体" panose="02010600040101010101" pitchFamily="2" charset="-122"/>
              <a:ea typeface="华文楷体" panose="02010600040101010101" pitchFamily="2" charset="-122"/>
            </a:endParaRPr>
          </a:p>
          <a:p>
            <a:pPr lvl="0">
              <a:lnSpc>
                <a:spcPct val="125000"/>
              </a:lnSpc>
            </a:pPr>
            <a:r>
              <a:rPr lang="en-US" altLang="zh-CN" sz="2000" b="1" kern="0" dirty="0">
                <a:solidFill>
                  <a:srgbClr val="002C6C"/>
                </a:solidFill>
                <a:latin typeface="华文楷体" panose="02010600040101010101" pitchFamily="2" charset="-122"/>
                <a:ea typeface="华文楷体" panose="02010600040101010101" pitchFamily="2" charset="-122"/>
                <a:cs typeface="宋体" panose="02010600030101010101" pitchFamily="2" charset="-122"/>
              </a:rPr>
              <a:t>    </a:t>
            </a:r>
            <a:r>
              <a:rPr lang="zh-CN" altLang="zh-CN" sz="2000" b="1" kern="0" dirty="0">
                <a:solidFill>
                  <a:srgbClr val="002C6C"/>
                </a:solidFill>
                <a:latin typeface="华文楷体" panose="02010600040101010101" pitchFamily="2" charset="-122"/>
                <a:ea typeface="华文楷体" panose="02010600040101010101" pitchFamily="2" charset="-122"/>
                <a:cs typeface="宋体" panose="02010600030101010101" pitchFamily="2" charset="-122"/>
              </a:rPr>
              <a:t>动态性</a:t>
            </a:r>
            <a:r>
              <a:rPr lang="zh-CN" altLang="en-US" sz="2000" b="1" kern="0" dirty="0">
                <a:solidFill>
                  <a:srgbClr val="002C6C"/>
                </a:solidFill>
                <a:latin typeface="华文楷体" panose="02010600040101010101" pitchFamily="2" charset="-122"/>
                <a:ea typeface="华文楷体" panose="02010600040101010101" pitchFamily="2" charset="-122"/>
                <a:cs typeface="宋体" panose="02010600030101010101" pitchFamily="2" charset="-122"/>
              </a:rPr>
              <a:t>、</a:t>
            </a:r>
            <a:r>
              <a:rPr lang="zh-CN" altLang="zh-CN" sz="2000" b="1" kern="0" dirty="0">
                <a:solidFill>
                  <a:srgbClr val="002C6C"/>
                </a:solidFill>
                <a:latin typeface="华文楷体" panose="02010600040101010101" pitchFamily="2" charset="-122"/>
                <a:ea typeface="华文楷体" panose="02010600040101010101" pitchFamily="2" charset="-122"/>
                <a:cs typeface="宋体" panose="02010600030101010101" pitchFamily="2" charset="-122"/>
              </a:rPr>
              <a:t>并发性</a:t>
            </a:r>
            <a:r>
              <a:rPr lang="zh-CN" altLang="en-US" sz="2000" b="1" kern="0" dirty="0">
                <a:solidFill>
                  <a:srgbClr val="002C6C"/>
                </a:solidFill>
                <a:latin typeface="华文楷体" panose="02010600040101010101" pitchFamily="2" charset="-122"/>
                <a:ea typeface="华文楷体" panose="02010600040101010101" pitchFamily="2" charset="-122"/>
                <a:cs typeface="宋体" panose="02010600030101010101" pitchFamily="2" charset="-122"/>
              </a:rPr>
              <a:t>、</a:t>
            </a:r>
            <a:r>
              <a:rPr lang="zh-CN" altLang="zh-CN" sz="2000" b="1" kern="0" dirty="0">
                <a:solidFill>
                  <a:srgbClr val="002C6C"/>
                </a:solidFill>
                <a:latin typeface="华文楷体" panose="02010600040101010101" pitchFamily="2" charset="-122"/>
                <a:ea typeface="华文楷体" panose="02010600040101010101" pitchFamily="2" charset="-122"/>
                <a:cs typeface="宋体" panose="02010600030101010101" pitchFamily="2" charset="-122"/>
              </a:rPr>
              <a:t>独立性</a:t>
            </a:r>
            <a:r>
              <a:rPr lang="zh-CN" altLang="en-US" sz="2000" b="1" kern="0" dirty="0">
                <a:solidFill>
                  <a:srgbClr val="002C6C"/>
                </a:solidFill>
                <a:latin typeface="华文楷体" panose="02010600040101010101" pitchFamily="2" charset="-122"/>
                <a:ea typeface="华文楷体" panose="02010600040101010101" pitchFamily="2" charset="-122"/>
                <a:cs typeface="宋体" panose="02010600030101010101" pitchFamily="2" charset="-122"/>
              </a:rPr>
              <a:t>、</a:t>
            </a:r>
            <a:r>
              <a:rPr lang="zh-CN" altLang="zh-CN" sz="2000" b="1" kern="0" dirty="0">
                <a:solidFill>
                  <a:srgbClr val="002C6C"/>
                </a:solidFill>
                <a:latin typeface="华文楷体" panose="02010600040101010101" pitchFamily="2" charset="-122"/>
                <a:ea typeface="华文楷体" panose="02010600040101010101" pitchFamily="2" charset="-122"/>
                <a:cs typeface="宋体" panose="02010600030101010101" pitchFamily="2" charset="-122"/>
              </a:rPr>
              <a:t>异步性</a:t>
            </a:r>
            <a:endParaRPr lang="zh-CN" altLang="zh-CN" sz="2000" b="1" kern="100" dirty="0">
              <a:solidFill>
                <a:srgbClr val="002C6C"/>
              </a:solidFill>
              <a:latin typeface="华文楷体" panose="02010600040101010101" pitchFamily="2" charset="-122"/>
              <a:ea typeface="华文楷体" panose="02010600040101010101" pitchFamily="2" charset="-122"/>
            </a:endParaRPr>
          </a:p>
        </p:txBody>
      </p:sp>
      <p:graphicFrame>
        <p:nvGraphicFramePr>
          <p:cNvPr id="4" name="表格 3"/>
          <p:cNvGraphicFramePr>
            <a:graphicFrameLocks noGrp="1"/>
          </p:cNvGraphicFramePr>
          <p:nvPr>
            <p:extLst/>
          </p:nvPr>
        </p:nvGraphicFramePr>
        <p:xfrm>
          <a:off x="2001367" y="3953759"/>
          <a:ext cx="7781367" cy="1747520"/>
        </p:xfrm>
        <a:graphic>
          <a:graphicData uri="http://schemas.openxmlformats.org/drawingml/2006/table">
            <a:tbl>
              <a:tblPr firstRow="1" bandRow="1">
                <a:tableStyleId>{5C22544A-7EE6-4342-B048-85BDC9FD1C3A}</a:tableStyleId>
              </a:tblPr>
              <a:tblGrid>
                <a:gridCol w="3522645">
                  <a:extLst>
                    <a:ext uri="{9D8B030D-6E8A-4147-A177-3AD203B41FA5}">
                      <a16:colId xmlns="" xmlns:a16="http://schemas.microsoft.com/office/drawing/2014/main" val="1418879582"/>
                    </a:ext>
                  </a:extLst>
                </a:gridCol>
                <a:gridCol w="4258722">
                  <a:extLst>
                    <a:ext uri="{9D8B030D-6E8A-4147-A177-3AD203B41FA5}">
                      <a16:colId xmlns="" xmlns:a16="http://schemas.microsoft.com/office/drawing/2014/main" val="274395160"/>
                    </a:ext>
                  </a:extLst>
                </a:gridCol>
              </a:tblGrid>
              <a:tr h="154193">
                <a:tc>
                  <a:txBody>
                    <a:bodyPr/>
                    <a:lstStyle/>
                    <a:p>
                      <a:pPr algn="ctr"/>
                      <a:r>
                        <a:rPr lang="zh-CN" altLang="en-US" b="1" dirty="0" smtClean="0"/>
                        <a:t>程序</a:t>
                      </a:r>
                      <a:endParaRPr lang="zh-CN" altLang="en-US" b="1" dirty="0"/>
                    </a:p>
                  </a:txBody>
                  <a:tcPr/>
                </a:tc>
                <a:tc>
                  <a:txBody>
                    <a:bodyPr/>
                    <a:lstStyle/>
                    <a:p>
                      <a:pPr algn="ctr"/>
                      <a:r>
                        <a:rPr lang="zh-CN" altLang="en-US" b="1" dirty="0" smtClean="0"/>
                        <a:t>进程</a:t>
                      </a:r>
                      <a:endParaRPr lang="zh-CN" altLang="en-US" b="1" dirty="0"/>
                    </a:p>
                  </a:txBody>
                  <a:tcPr/>
                </a:tc>
                <a:extLst>
                  <a:ext uri="{0D108BD9-81ED-4DB2-BD59-A6C34878D82A}">
                    <a16:rowId xmlns="" xmlns:a16="http://schemas.microsoft.com/office/drawing/2014/main" val="2077005073"/>
                  </a:ext>
                </a:extLst>
              </a:tr>
              <a:tr h="370840">
                <a:tc>
                  <a:txBody>
                    <a:bodyPr/>
                    <a:lstStyle/>
                    <a:p>
                      <a:r>
                        <a:rPr lang="zh-CN" altLang="zh-CN" sz="1800" b="1" kern="1200" dirty="0" smtClean="0">
                          <a:solidFill>
                            <a:srgbClr val="6C0000"/>
                          </a:solidFill>
                          <a:effectLst/>
                          <a:latin typeface="华文楷体" panose="02010600040101010101" pitchFamily="2" charset="-122"/>
                          <a:ea typeface="华文楷体" panose="02010600040101010101" pitchFamily="2" charset="-122"/>
                          <a:cs typeface="+mn-cs"/>
                        </a:rPr>
                        <a:t>静态的实体，指令的集合</a:t>
                      </a:r>
                      <a:endParaRPr lang="zh-CN" altLang="en-US" b="1" dirty="0">
                        <a:solidFill>
                          <a:srgbClr val="6C0000"/>
                        </a:solidFill>
                        <a:latin typeface="华文楷体" panose="02010600040101010101" pitchFamily="2" charset="-122"/>
                        <a:ea typeface="华文楷体" panose="02010600040101010101" pitchFamily="2" charset="-122"/>
                      </a:endParaRPr>
                    </a:p>
                  </a:txBody>
                  <a:tcPr/>
                </a:tc>
                <a:tc>
                  <a:txBody>
                    <a:bodyPr/>
                    <a:lstStyle/>
                    <a:p>
                      <a:r>
                        <a:rPr lang="zh-CN" altLang="zh-CN" sz="1800" b="1" kern="1200" dirty="0" smtClean="0">
                          <a:solidFill>
                            <a:srgbClr val="6C0000"/>
                          </a:solidFill>
                          <a:effectLst/>
                          <a:latin typeface="华文楷体" panose="02010600040101010101" pitchFamily="2" charset="-122"/>
                          <a:ea typeface="华文楷体" panose="02010600040101010101" pitchFamily="2" charset="-122"/>
                          <a:cs typeface="+mn-cs"/>
                        </a:rPr>
                        <a:t>动态的实体，有生命期</a:t>
                      </a:r>
                      <a:endParaRPr lang="zh-CN" altLang="en-US" b="1" dirty="0">
                        <a:solidFill>
                          <a:srgbClr val="6C0000"/>
                        </a:solidFill>
                        <a:latin typeface="华文楷体" panose="02010600040101010101" pitchFamily="2" charset="-122"/>
                        <a:ea typeface="华文楷体" panose="02010600040101010101" pitchFamily="2" charset="-122"/>
                      </a:endParaRPr>
                    </a:p>
                  </a:txBody>
                  <a:tcPr/>
                </a:tc>
                <a:extLst>
                  <a:ext uri="{0D108BD9-81ED-4DB2-BD59-A6C34878D82A}">
                    <a16:rowId xmlns="" xmlns:a16="http://schemas.microsoft.com/office/drawing/2014/main" val="1256882578"/>
                  </a:ext>
                </a:extLst>
              </a:tr>
              <a:tr h="370840">
                <a:tc>
                  <a:txBody>
                    <a:bodyPr/>
                    <a:lstStyle/>
                    <a:p>
                      <a:r>
                        <a:rPr lang="zh-CN" altLang="en-US" b="1" dirty="0" smtClean="0">
                          <a:solidFill>
                            <a:srgbClr val="6C0000"/>
                          </a:solidFill>
                          <a:latin typeface="华文楷体" panose="02010600040101010101" pitchFamily="2" charset="-122"/>
                          <a:ea typeface="华文楷体" panose="02010600040101010101" pitchFamily="2" charset="-122"/>
                        </a:rPr>
                        <a:t>无并发性</a:t>
                      </a:r>
                      <a:endParaRPr lang="zh-CN" altLang="en-US" b="1" dirty="0">
                        <a:solidFill>
                          <a:srgbClr val="6C0000"/>
                        </a:solidFill>
                        <a:latin typeface="华文楷体" panose="02010600040101010101" pitchFamily="2" charset="-122"/>
                        <a:ea typeface="华文楷体" panose="02010600040101010101" pitchFamily="2" charset="-122"/>
                      </a:endParaRPr>
                    </a:p>
                  </a:txBody>
                  <a:tcPr/>
                </a:tc>
                <a:tc>
                  <a:txBody>
                    <a:bodyPr/>
                    <a:lstStyle/>
                    <a:p>
                      <a:r>
                        <a:rPr lang="zh-CN" altLang="en-US" sz="1800" b="1" i="0" kern="1200" dirty="0" smtClean="0">
                          <a:solidFill>
                            <a:srgbClr val="6C0000"/>
                          </a:solidFill>
                          <a:effectLst/>
                          <a:latin typeface="华文楷体" panose="02010600040101010101" pitchFamily="2" charset="-122"/>
                          <a:ea typeface="华文楷体" panose="02010600040101010101" pitchFamily="2" charset="-122"/>
                          <a:cs typeface="+mn-cs"/>
                        </a:rPr>
                        <a:t>进程具有</a:t>
                      </a:r>
                      <a:r>
                        <a:rPr lang="zh-CN" altLang="en-US" sz="1800" b="1" i="0" u="none" strike="noStrike" kern="1200" dirty="0" smtClean="0">
                          <a:solidFill>
                            <a:srgbClr val="6C0000"/>
                          </a:solidFill>
                          <a:effectLst/>
                          <a:latin typeface="华文楷体" panose="02010600040101010101" pitchFamily="2" charset="-122"/>
                          <a:ea typeface="华文楷体" panose="02010600040101010101" pitchFamily="2" charset="-122"/>
                          <a:cs typeface="+mn-cs"/>
                        </a:rPr>
                        <a:t>并发性</a:t>
                      </a:r>
                      <a:r>
                        <a:rPr lang="en-US" altLang="zh-CN" sz="1800" b="1" i="0" kern="1200" dirty="0" smtClean="0">
                          <a:solidFill>
                            <a:srgbClr val="6C0000"/>
                          </a:solidFill>
                          <a:effectLst/>
                          <a:latin typeface="华文楷体" panose="02010600040101010101" pitchFamily="2" charset="-122"/>
                          <a:ea typeface="华文楷体" panose="02010600040101010101" pitchFamily="2" charset="-122"/>
                          <a:cs typeface="+mn-cs"/>
                        </a:rPr>
                        <a:t>,</a:t>
                      </a:r>
                      <a:r>
                        <a:rPr lang="zh-CN" altLang="en-US" sz="1800" b="1" i="0" kern="1200" dirty="0" smtClean="0">
                          <a:solidFill>
                            <a:srgbClr val="6C0000"/>
                          </a:solidFill>
                          <a:effectLst/>
                          <a:latin typeface="华文楷体" panose="02010600040101010101" pitchFamily="2" charset="-122"/>
                          <a:ea typeface="华文楷体" panose="02010600040101010101" pitchFamily="2" charset="-122"/>
                          <a:cs typeface="+mn-cs"/>
                        </a:rPr>
                        <a:t>能与其它进程并发运行</a:t>
                      </a:r>
                      <a:endParaRPr lang="zh-CN" altLang="en-US" b="1" dirty="0">
                        <a:solidFill>
                          <a:srgbClr val="6C0000"/>
                        </a:solidFill>
                        <a:latin typeface="华文楷体" panose="02010600040101010101" pitchFamily="2" charset="-122"/>
                        <a:ea typeface="华文楷体" panose="02010600040101010101" pitchFamily="2" charset="-122"/>
                      </a:endParaRPr>
                    </a:p>
                  </a:txBody>
                  <a:tcPr/>
                </a:tc>
                <a:extLst>
                  <a:ext uri="{0D108BD9-81ED-4DB2-BD59-A6C34878D82A}">
                    <a16:rowId xmlns="" xmlns:a16="http://schemas.microsoft.com/office/drawing/2014/main" val="2237032262"/>
                  </a:ext>
                </a:extLst>
              </a:tr>
              <a:tr h="370840">
                <a:tc>
                  <a:txBody>
                    <a:bodyPr/>
                    <a:lstStyle/>
                    <a:p>
                      <a:r>
                        <a:rPr lang="zh-CN" altLang="zh-CN" sz="1800" b="1" kern="1200" dirty="0" smtClean="0">
                          <a:solidFill>
                            <a:srgbClr val="6C0000"/>
                          </a:solidFill>
                          <a:effectLst/>
                          <a:latin typeface="华文楷体" panose="02010600040101010101" pitchFamily="2" charset="-122"/>
                          <a:ea typeface="华文楷体" panose="02010600040101010101" pitchFamily="2" charset="-122"/>
                          <a:cs typeface="+mn-cs"/>
                        </a:rPr>
                        <a:t>没有建立进程的程序不能运行</a:t>
                      </a:r>
                      <a:r>
                        <a:rPr lang="en-US" altLang="zh-CN" sz="1800" b="1" kern="1200" dirty="0" smtClean="0">
                          <a:solidFill>
                            <a:srgbClr val="6C0000"/>
                          </a:solidFill>
                          <a:effectLst/>
                          <a:latin typeface="华文楷体" panose="02010600040101010101" pitchFamily="2" charset="-122"/>
                          <a:ea typeface="华文楷体" panose="02010600040101010101" pitchFamily="2" charset="-122"/>
                          <a:cs typeface="+mn-cs"/>
                        </a:rPr>
                        <a:t> </a:t>
                      </a:r>
                      <a:endParaRPr lang="zh-CN" altLang="en-US" b="1" dirty="0">
                        <a:solidFill>
                          <a:srgbClr val="6C0000"/>
                        </a:solidFill>
                        <a:latin typeface="华文楷体" panose="02010600040101010101" pitchFamily="2" charset="-122"/>
                        <a:ea typeface="华文楷体" panose="02010600040101010101" pitchFamily="2" charset="-122"/>
                      </a:endParaRPr>
                    </a:p>
                  </a:txBody>
                  <a:tcPr/>
                </a:tc>
                <a:tc>
                  <a:txBody>
                    <a:bodyPr/>
                    <a:lstStyle/>
                    <a:p>
                      <a:r>
                        <a:rPr lang="zh-CN" altLang="zh-CN" sz="1800" b="1" kern="1200" dirty="0" smtClean="0">
                          <a:solidFill>
                            <a:srgbClr val="6C0000"/>
                          </a:solidFill>
                          <a:effectLst/>
                          <a:latin typeface="华文楷体" panose="02010600040101010101" pitchFamily="2" charset="-122"/>
                          <a:ea typeface="华文楷体" panose="02010600040101010101" pitchFamily="2" charset="-122"/>
                          <a:cs typeface="+mn-cs"/>
                        </a:rPr>
                        <a:t>进程具有独立性，是一个能独立运行的基本单位</a:t>
                      </a:r>
                      <a:endParaRPr lang="zh-CN" altLang="en-US" b="1" dirty="0">
                        <a:solidFill>
                          <a:srgbClr val="6C0000"/>
                        </a:solidFill>
                        <a:latin typeface="华文楷体" panose="02010600040101010101" pitchFamily="2" charset="-122"/>
                        <a:ea typeface="华文楷体" panose="02010600040101010101" pitchFamily="2" charset="-122"/>
                      </a:endParaRPr>
                    </a:p>
                  </a:txBody>
                  <a:tcPr/>
                </a:tc>
                <a:extLst>
                  <a:ext uri="{0D108BD9-81ED-4DB2-BD59-A6C34878D82A}">
                    <a16:rowId xmlns="" xmlns:a16="http://schemas.microsoft.com/office/drawing/2014/main" val="2628074959"/>
                  </a:ext>
                </a:extLst>
              </a:tr>
            </a:tbl>
          </a:graphicData>
        </a:graphic>
      </p:graphicFrame>
      <p:sp>
        <p:nvSpPr>
          <p:cNvPr id="7" name="文本框 6"/>
          <p:cNvSpPr txBox="1"/>
          <p:nvPr/>
        </p:nvSpPr>
        <p:spPr>
          <a:xfrm>
            <a:off x="1935332" y="1186893"/>
            <a:ext cx="161365" cy="246221"/>
          </a:xfrm>
          <a:prstGeom prst="rect">
            <a:avLst/>
          </a:prstGeom>
          <a:solidFill>
            <a:srgbClr val="E3893D"/>
          </a:solidFill>
        </p:spPr>
        <p:txBody>
          <a:bodyPr wrap="square" rtlCol="0">
            <a:spAutoFit/>
          </a:bodyPr>
          <a:lstStyle/>
          <a:p>
            <a:endParaRPr lang="zh-CN" altLang="en-US" sz="1000" dirty="0"/>
          </a:p>
        </p:txBody>
      </p:sp>
      <p:sp>
        <p:nvSpPr>
          <p:cNvPr id="8" name="Text Placeholder 1"/>
          <p:cNvSpPr txBox="1">
            <a:spLocks/>
          </p:cNvSpPr>
          <p:nvPr/>
        </p:nvSpPr>
        <p:spPr>
          <a:xfrm>
            <a:off x="1199456" y="375516"/>
            <a:ext cx="5701478" cy="50783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100" b="1" kern="1200" spc="225">
                <a:solidFill>
                  <a:schemeClr val="bg1"/>
                </a:solidFill>
                <a:latin typeface="+mj-ea"/>
                <a:ea typeface="+mj-ea"/>
                <a:cs typeface="+mn-cs"/>
              </a:defRPr>
            </a:lvl1pPr>
            <a:lvl2pPr marL="342892"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2pPr>
            <a:lvl3pPr marL="685783"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3pPr>
            <a:lvl4pPr marL="1028675"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4pPr>
            <a:lvl5pPr marL="1371566"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smtClean="0">
                <a:latin typeface="华文楷体" panose="02010600040101010101" pitchFamily="2" charset="-122"/>
                <a:ea typeface="华文楷体" panose="02010600040101010101" pitchFamily="2" charset="-122"/>
              </a:rPr>
              <a:t>补充  </a:t>
            </a:r>
            <a:r>
              <a:rPr lang="en-US" altLang="zh-CN" dirty="0" smtClean="0">
                <a:latin typeface="华文楷体" panose="02010600040101010101" pitchFamily="2" charset="-122"/>
                <a:ea typeface="华文楷体" panose="02010600040101010101" pitchFamily="2" charset="-122"/>
              </a:rPr>
              <a:t> </a:t>
            </a:r>
            <a:r>
              <a:rPr lang="zh-CN" altLang="en-US" dirty="0">
                <a:latin typeface="华文楷体" panose="02010600040101010101" pitchFamily="2" charset="-122"/>
                <a:ea typeface="华文楷体" panose="02010600040101010101" pitchFamily="2" charset="-122"/>
              </a:rPr>
              <a:t>进程基础</a:t>
            </a:r>
          </a:p>
        </p:txBody>
      </p:sp>
    </p:spTree>
    <p:extLst>
      <p:ext uri="{BB962C8B-B14F-4D97-AF65-F5344CB8AC3E}">
        <p14:creationId xmlns:p14="http://schemas.microsoft.com/office/powerpoint/2010/main" val="917932837"/>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1942051" y="1094018"/>
            <a:ext cx="5446951" cy="923330"/>
          </a:xfrm>
          <a:prstGeom prst="rect">
            <a:avLst/>
          </a:prstGeom>
        </p:spPr>
        <p:txBody>
          <a:bodyPr wrap="square">
            <a:spAutoFit/>
          </a:bodyPr>
          <a:lstStyle/>
          <a:p>
            <a:pPr marL="285750" indent="-285750">
              <a:buFont typeface="Wingdings" panose="05000000000000000000" pitchFamily="2" charset="2"/>
              <a:buChar char="p"/>
            </a:pPr>
            <a:r>
              <a:rPr lang="zh-CN" altLang="zh-CN" b="1" kern="100" dirty="0">
                <a:latin typeface="华文楷体" panose="02010600040101010101" pitchFamily="2" charset="-122"/>
                <a:ea typeface="华文楷体" panose="02010600040101010101" pitchFamily="2" charset="-122"/>
                <a:cs typeface="Times New Roman" panose="02020603050405020304" pitchFamily="18" charset="0"/>
              </a:rPr>
              <a:t>进程是系统分配资源和调度的基本单位</a:t>
            </a:r>
            <a:r>
              <a:rPr lang="en-US" altLang="zh-CN" b="1" kern="100" dirty="0">
                <a:latin typeface="华文楷体" panose="02010600040101010101" pitchFamily="2" charset="-122"/>
                <a:ea typeface="华文楷体" panose="02010600040101010101" pitchFamily="2" charset="-122"/>
                <a:cs typeface="Times New Roman" panose="02020603050405020304" pitchFamily="18" charset="0"/>
              </a:rPr>
              <a:t> </a:t>
            </a:r>
          </a:p>
          <a:p>
            <a:endParaRPr lang="en-US" altLang="zh-CN" b="1" kern="100" dirty="0">
              <a:latin typeface="华文楷体" panose="02010600040101010101" pitchFamily="2" charset="-122"/>
              <a:ea typeface="华文楷体" panose="02010600040101010101" pitchFamily="2" charset="-122"/>
              <a:cs typeface="Times New Roman" panose="02020603050405020304" pitchFamily="18" charset="0"/>
            </a:endParaRPr>
          </a:p>
          <a:p>
            <a:pPr marL="285750" indent="-285750">
              <a:buFont typeface="Wingdings" panose="05000000000000000000" pitchFamily="2" charset="2"/>
              <a:buChar char="p"/>
            </a:pPr>
            <a:r>
              <a:rPr lang="zh-CN" altLang="zh-CN" b="1" kern="100" dirty="0">
                <a:latin typeface="华文楷体" panose="02010600040101010101" pitchFamily="2" charset="-122"/>
                <a:ea typeface="华文楷体" panose="02010600040101010101" pitchFamily="2" charset="-122"/>
                <a:cs typeface="Times New Roman" panose="02020603050405020304" pitchFamily="18" charset="0"/>
              </a:rPr>
              <a:t>操作系统</a:t>
            </a:r>
            <a:r>
              <a:rPr lang="zh-CN" altLang="en-US" b="1" kern="100" dirty="0">
                <a:latin typeface="华文楷体" panose="02010600040101010101" pitchFamily="2" charset="-122"/>
                <a:ea typeface="华文楷体" panose="02010600040101010101" pitchFamily="2" charset="-122"/>
                <a:cs typeface="Times New Roman" panose="02020603050405020304" pitchFamily="18" charset="0"/>
              </a:rPr>
              <a:t>通过</a:t>
            </a:r>
            <a:r>
              <a:rPr lang="zh-CN" altLang="zh-CN" b="1" kern="1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rPr>
              <a:t>进程控制块</a:t>
            </a:r>
            <a:r>
              <a:rPr lang="en-US" altLang="zh-CN" b="1" kern="100" dirty="0">
                <a:solidFill>
                  <a:srgbClr val="6C0000"/>
                </a:solidFill>
                <a:latin typeface="华文楷体" panose="02010600040101010101" pitchFamily="2" charset="-122"/>
                <a:ea typeface="华文楷体" panose="02010600040101010101" pitchFamily="2" charset="-122"/>
                <a:cs typeface="Times New Roman" panose="02020603050405020304" pitchFamily="18" charset="0"/>
              </a:rPr>
              <a:t>PCB</a:t>
            </a:r>
            <a:r>
              <a:rPr lang="zh-CN" altLang="zh-CN" b="1" kern="100" dirty="0">
                <a:latin typeface="华文楷体" panose="02010600040101010101" pitchFamily="2" charset="-122"/>
                <a:ea typeface="华文楷体" panose="02010600040101010101" pitchFamily="2" charset="-122"/>
                <a:cs typeface="Times New Roman" panose="02020603050405020304" pitchFamily="18" charset="0"/>
              </a:rPr>
              <a:t>感知进程的存在</a:t>
            </a:r>
            <a:r>
              <a:rPr lang="en-US" altLang="zh-CN" b="1" kern="100" dirty="0">
                <a:latin typeface="华文楷体" panose="02010600040101010101" pitchFamily="2" charset="-122"/>
                <a:ea typeface="华文楷体" panose="02010600040101010101" pitchFamily="2" charset="-122"/>
                <a:cs typeface="Times New Roman" panose="02020603050405020304" pitchFamily="18" charset="0"/>
              </a:rPr>
              <a:t> </a:t>
            </a:r>
            <a:endParaRPr lang="zh-CN" altLang="en-US" b="1" dirty="0">
              <a:latin typeface="华文楷体" panose="02010600040101010101" pitchFamily="2" charset="-122"/>
              <a:ea typeface="华文楷体" panose="02010600040101010101" pitchFamily="2" charset="-122"/>
            </a:endParaRPr>
          </a:p>
        </p:txBody>
      </p:sp>
      <p:sp>
        <p:nvSpPr>
          <p:cNvPr id="10" name="Rectangle 4"/>
          <p:cNvSpPr>
            <a:spLocks noChangeArrowheads="1"/>
          </p:cNvSpPr>
          <p:nvPr/>
        </p:nvSpPr>
        <p:spPr bwMode="auto">
          <a:xfrm>
            <a:off x="5610226" y="3455116"/>
            <a:ext cx="761747"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altLang="zh-CN" sz="1000" dirty="0">
                <a:latin typeface="宋体" panose="02010600030101010101" pitchFamily="2" charset="-122"/>
                <a:ea typeface="宋体" panose="02010600030101010101" pitchFamily="2" charset="-122"/>
                <a:cs typeface="Times New Roman" panose="02020603050405020304" pitchFamily="18" charset="0"/>
              </a:rPr>
              <a:t>         </a:t>
            </a:r>
            <a:endParaRPr lang="en-US" altLang="zh-CN" dirty="0">
              <a:latin typeface="Arial" panose="020B0604020202020204" pitchFamily="34" charset="0"/>
            </a:endParaRPr>
          </a:p>
        </p:txBody>
      </p:sp>
      <p:pic>
        <p:nvPicPr>
          <p:cNvPr id="11" name="图片 10"/>
          <p:cNvPicPr>
            <a:picLocks noChangeAspect="1"/>
          </p:cNvPicPr>
          <p:nvPr/>
        </p:nvPicPr>
        <p:blipFill>
          <a:blip r:embed="rId3"/>
          <a:stretch>
            <a:fillRect/>
          </a:stretch>
        </p:blipFill>
        <p:spPr>
          <a:xfrm>
            <a:off x="7515578" y="1511166"/>
            <a:ext cx="2077538" cy="3289434"/>
          </a:xfrm>
          <a:prstGeom prst="rect">
            <a:avLst/>
          </a:prstGeom>
        </p:spPr>
      </p:pic>
      <p:sp>
        <p:nvSpPr>
          <p:cNvPr id="17" name="矩形 16"/>
          <p:cNvSpPr/>
          <p:nvPr/>
        </p:nvSpPr>
        <p:spPr>
          <a:xfrm>
            <a:off x="2050226" y="2563395"/>
            <a:ext cx="5230598" cy="1200329"/>
          </a:xfrm>
          <a:prstGeom prst="rect">
            <a:avLst/>
          </a:prstGeom>
          <a:ln>
            <a:solidFill>
              <a:schemeClr val="accent1"/>
            </a:solidFill>
          </a:ln>
        </p:spPr>
        <p:txBody>
          <a:bodyPr wrap="square">
            <a:spAutoFit/>
          </a:bodyPr>
          <a:lstStyle/>
          <a:p>
            <a:r>
              <a:rPr lang="zh-CN" altLang="zh-CN" b="1" kern="100" dirty="0">
                <a:solidFill>
                  <a:srgbClr val="002C6C"/>
                </a:solidFill>
                <a:latin typeface="华文楷体" panose="02010600040101010101" pitchFamily="2" charset="-122"/>
                <a:ea typeface="华文楷体" panose="02010600040101010101" pitchFamily="2" charset="-122"/>
                <a:cs typeface="Times New Roman" panose="02020603050405020304" pitchFamily="18" charset="0"/>
              </a:rPr>
              <a:t>进程是由一段可执行的程序、数据（程序数据、用户栈以及可修改的程序）、系统栈（用于保存参数、过程调用地址以及系统调用地址）、以及进程控制块</a:t>
            </a:r>
            <a:r>
              <a:rPr lang="en-US" altLang="zh-CN" b="1" kern="100" dirty="0">
                <a:solidFill>
                  <a:srgbClr val="002C6C"/>
                </a:solidFill>
                <a:latin typeface="华文楷体" panose="02010600040101010101" pitchFamily="2" charset="-122"/>
                <a:ea typeface="华文楷体" panose="02010600040101010101" pitchFamily="2" charset="-122"/>
                <a:cs typeface="Times New Roman" panose="02020603050405020304" pitchFamily="18" charset="0"/>
              </a:rPr>
              <a:t>PCB</a:t>
            </a:r>
            <a:r>
              <a:rPr lang="zh-CN" altLang="zh-CN" b="1" kern="100" dirty="0">
                <a:solidFill>
                  <a:srgbClr val="002C6C"/>
                </a:solidFill>
                <a:latin typeface="华文楷体" panose="02010600040101010101" pitchFamily="2" charset="-122"/>
                <a:ea typeface="华文楷体" panose="02010600040101010101" pitchFamily="2" charset="-122"/>
                <a:cs typeface="Times New Roman" panose="02020603050405020304" pitchFamily="18" charset="0"/>
              </a:rPr>
              <a:t>组成的集合，该集合称为进程映像</a:t>
            </a:r>
            <a:r>
              <a:rPr lang="zh-CN" altLang="en-US" b="1" kern="100" dirty="0">
                <a:solidFill>
                  <a:srgbClr val="002C6C"/>
                </a:solidFill>
                <a:latin typeface="华文楷体" panose="02010600040101010101" pitchFamily="2" charset="-122"/>
                <a:ea typeface="华文楷体" panose="02010600040101010101" pitchFamily="2" charset="-122"/>
                <a:cs typeface="Times New Roman" panose="02020603050405020304" pitchFamily="18" charset="0"/>
              </a:rPr>
              <a:t>。</a:t>
            </a:r>
            <a:endParaRPr lang="zh-CN" altLang="en-US" b="1" dirty="0">
              <a:solidFill>
                <a:srgbClr val="002C6C"/>
              </a:solidFill>
              <a:latin typeface="华文楷体" panose="02010600040101010101" pitchFamily="2" charset="-122"/>
              <a:ea typeface="华文楷体" panose="02010600040101010101" pitchFamily="2" charset="-122"/>
            </a:endParaRPr>
          </a:p>
        </p:txBody>
      </p:sp>
      <p:pic>
        <p:nvPicPr>
          <p:cNvPr id="18" name="图片 17"/>
          <p:cNvPicPr>
            <a:picLocks noChangeAspect="1"/>
          </p:cNvPicPr>
          <p:nvPr/>
        </p:nvPicPr>
        <p:blipFill>
          <a:blip r:embed="rId4"/>
          <a:stretch>
            <a:fillRect/>
          </a:stretch>
        </p:blipFill>
        <p:spPr>
          <a:xfrm>
            <a:off x="2969279" y="4084408"/>
            <a:ext cx="2896647" cy="2390129"/>
          </a:xfrm>
          <a:prstGeom prst="rect">
            <a:avLst/>
          </a:prstGeom>
        </p:spPr>
      </p:pic>
      <p:sp>
        <p:nvSpPr>
          <p:cNvPr id="19" name="椭圆 18"/>
          <p:cNvSpPr/>
          <p:nvPr/>
        </p:nvSpPr>
        <p:spPr>
          <a:xfrm>
            <a:off x="3638697" y="1471829"/>
            <a:ext cx="1724146" cy="66725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圆角右箭头 19"/>
          <p:cNvSpPr/>
          <p:nvPr/>
        </p:nvSpPr>
        <p:spPr>
          <a:xfrm flipV="1">
            <a:off x="5221357" y="1973178"/>
            <a:ext cx="2544417" cy="269532"/>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1" name="下箭头 20"/>
          <p:cNvSpPr/>
          <p:nvPr/>
        </p:nvSpPr>
        <p:spPr>
          <a:xfrm>
            <a:off x="4359576" y="3827460"/>
            <a:ext cx="282389" cy="42430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Text Placeholder 1"/>
          <p:cNvSpPr txBox="1">
            <a:spLocks/>
          </p:cNvSpPr>
          <p:nvPr/>
        </p:nvSpPr>
        <p:spPr>
          <a:xfrm>
            <a:off x="983432" y="383278"/>
            <a:ext cx="5701478" cy="50783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100" b="1" kern="1200" spc="225">
                <a:solidFill>
                  <a:schemeClr val="bg1"/>
                </a:solidFill>
                <a:latin typeface="+mj-ea"/>
                <a:ea typeface="+mj-ea"/>
                <a:cs typeface="+mn-cs"/>
              </a:defRPr>
            </a:lvl1pPr>
            <a:lvl2pPr marL="342892"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2pPr>
            <a:lvl3pPr marL="685783"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3pPr>
            <a:lvl4pPr marL="1028675"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4pPr>
            <a:lvl5pPr marL="1371566" indent="0" algn="l" defTabSz="914400" rtl="0" eaLnBrk="1" latinLnBrk="0" hangingPunct="1">
              <a:lnSpc>
                <a:spcPct val="90000"/>
              </a:lnSpc>
              <a:spcBef>
                <a:spcPts val="500"/>
              </a:spcBef>
              <a:buFontTx/>
              <a:buNone/>
              <a:defRPr sz="2100" b="1" kern="1200">
                <a:solidFill>
                  <a:schemeClr val="bg1"/>
                </a:solidFill>
                <a:latin typeface="+mj-ea"/>
                <a:ea typeface="+mj-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smtClean="0">
                <a:latin typeface="华文楷体" panose="02010600040101010101" pitchFamily="2" charset="-122"/>
                <a:ea typeface="华文楷体" panose="02010600040101010101" pitchFamily="2" charset="-122"/>
              </a:rPr>
              <a:t>补充  </a:t>
            </a:r>
            <a:r>
              <a:rPr lang="en-US" altLang="zh-CN" dirty="0" smtClean="0">
                <a:latin typeface="华文楷体" panose="02010600040101010101" pitchFamily="2" charset="-122"/>
                <a:ea typeface="华文楷体" panose="02010600040101010101" pitchFamily="2" charset="-122"/>
              </a:rPr>
              <a:t> </a:t>
            </a:r>
            <a:r>
              <a:rPr lang="zh-CN" altLang="en-US" dirty="0">
                <a:latin typeface="华文楷体" panose="02010600040101010101" pitchFamily="2" charset="-122"/>
                <a:ea typeface="华文楷体" panose="02010600040101010101" pitchFamily="2" charset="-122"/>
              </a:rPr>
              <a:t>进程基础</a:t>
            </a:r>
          </a:p>
        </p:txBody>
      </p:sp>
    </p:spTree>
    <p:extLst>
      <p:ext uri="{BB962C8B-B14F-4D97-AF65-F5344CB8AC3E}">
        <p14:creationId xmlns:p14="http://schemas.microsoft.com/office/powerpoint/2010/main" val="1903921771"/>
      </p:ext>
    </p:extLst>
  </p:cSld>
  <p:clrMapOvr>
    <a:masterClrMapping/>
  </p:clrMapOvr>
  <mc:AlternateContent xmlns:mc="http://schemas.openxmlformats.org/markup-compatibility/2006" xmlns:p14="http://schemas.microsoft.com/office/powerpoint/2010/main">
    <mc:Choice Requires="p14">
      <p:transition spd="slow" p14:dur="2000" advTm="24416"/>
    </mc:Choice>
    <mc:Fallback xmlns="">
      <p:transition spd="slow" advTm="2441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2" presetClass="entr" presetSubtype="4"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anim calcmode="lin" valueType="num">
                                      <p:cBhvr additive="base">
                                        <p:cTn id="9" dur="500" fill="hold"/>
                                        <p:tgtEl>
                                          <p:spTgt spid="20"/>
                                        </p:tgtEl>
                                        <p:attrNameLst>
                                          <p:attrName>ppt_x</p:attrName>
                                        </p:attrNameLst>
                                      </p:cBhvr>
                                      <p:tavLst>
                                        <p:tav tm="0">
                                          <p:val>
                                            <p:strVal val="#ppt_x"/>
                                          </p:val>
                                        </p:tav>
                                        <p:tav tm="100000">
                                          <p:val>
                                            <p:strVal val="#ppt_x"/>
                                          </p:val>
                                        </p:tav>
                                      </p:tavLst>
                                    </p:anim>
                                    <p:anim calcmode="lin" valueType="num">
                                      <p:cBhvr additive="base">
                                        <p:cTn id="10" dur="500" fill="hold"/>
                                        <p:tgtEl>
                                          <p:spTgt spid="20"/>
                                        </p:tgtEl>
                                        <p:attrNameLst>
                                          <p:attrName>ppt_y</p:attrName>
                                        </p:attrNameLst>
                                      </p:cBhvr>
                                      <p:tavLst>
                                        <p:tav tm="0">
                                          <p:val>
                                            <p:strVal val="1+#ppt_h/2"/>
                                          </p:val>
                                        </p:tav>
                                        <p:tav tm="100000">
                                          <p:val>
                                            <p:strVal val="#ppt_y"/>
                                          </p:val>
                                        </p:tav>
                                      </p:tavLst>
                                    </p:anim>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2" presetClass="entr" presetSubtype="4" fill="hold" nodeType="withEffect">
                                  <p:stCondLst>
                                    <p:cond delay="0"/>
                                  </p:stCondLst>
                                  <p:childTnLst>
                                    <p:set>
                                      <p:cBhvr>
                                        <p:cTn id="22" dur="1" fill="hold">
                                          <p:stCondLst>
                                            <p:cond delay="0"/>
                                          </p:stCondLst>
                                        </p:cTn>
                                        <p:tgtEl>
                                          <p:spTgt spid="18"/>
                                        </p:tgtEl>
                                        <p:attrNameLst>
                                          <p:attrName>style.visibility</p:attrName>
                                        </p:attrNameLst>
                                      </p:cBhvr>
                                      <p:to>
                                        <p:strVal val="visible"/>
                                      </p:to>
                                    </p:set>
                                    <p:anim calcmode="lin" valueType="num">
                                      <p:cBhvr additive="base">
                                        <p:cTn id="23" dur="500" fill="hold"/>
                                        <p:tgtEl>
                                          <p:spTgt spid="18"/>
                                        </p:tgtEl>
                                        <p:attrNameLst>
                                          <p:attrName>ppt_x</p:attrName>
                                        </p:attrNameLst>
                                      </p:cBhvr>
                                      <p:tavLst>
                                        <p:tav tm="0">
                                          <p:val>
                                            <p:strVal val="#ppt_x"/>
                                          </p:val>
                                        </p:tav>
                                        <p:tav tm="100000">
                                          <p:val>
                                            <p:strVal val="#ppt_x"/>
                                          </p:val>
                                        </p:tav>
                                      </p:tavLst>
                                    </p:anim>
                                    <p:anim calcmode="lin" valueType="num">
                                      <p:cBhvr additive="base">
                                        <p:cTn id="24"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9" grpId="0" animBg="1"/>
      <p:bldP spid="20" grpId="0" animBg="1"/>
      <p:bldP spid="21"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937216" y="1246791"/>
            <a:ext cx="5839666" cy="400110"/>
          </a:xfrm>
          <a:prstGeom prst="rect">
            <a:avLst/>
          </a:prstGeom>
        </p:spPr>
        <p:txBody>
          <a:bodyPr wrap="square">
            <a:spAutoFit/>
          </a:bodyPr>
          <a:lstStyle/>
          <a:p>
            <a:r>
              <a:rPr lang="en-US" altLang="zh-CN" sz="2000" b="1" dirty="0">
                <a:solidFill>
                  <a:srgbClr val="6C0000"/>
                </a:solidFill>
                <a:latin typeface="华文楷体" panose="02010600040101010101" pitchFamily="2" charset="-122"/>
                <a:ea typeface="华文楷体" panose="02010600040101010101" pitchFamily="2" charset="-122"/>
                <a:cs typeface="宋体" panose="02010600030101010101" pitchFamily="2" charset="-122"/>
              </a:rPr>
              <a:t>UNIX/Linux</a:t>
            </a:r>
            <a:r>
              <a:rPr lang="zh-CN" altLang="zh-CN" sz="2000" b="1" dirty="0">
                <a:solidFill>
                  <a:srgbClr val="6C0000"/>
                </a:solidFill>
                <a:latin typeface="华文楷体" panose="02010600040101010101" pitchFamily="2" charset="-122"/>
                <a:ea typeface="华文楷体" panose="02010600040101010101" pitchFamily="2" charset="-122"/>
                <a:cs typeface="宋体" panose="02010600030101010101" pitchFamily="2" charset="-122"/>
              </a:rPr>
              <a:t>系统</a:t>
            </a:r>
            <a:r>
              <a:rPr lang="zh-CN" altLang="en-US" sz="2000" b="1" dirty="0">
                <a:solidFill>
                  <a:srgbClr val="6C0000"/>
                </a:solidFill>
                <a:latin typeface="华文楷体" panose="02010600040101010101" pitchFamily="2" charset="-122"/>
                <a:ea typeface="华文楷体" panose="02010600040101010101" pitchFamily="2" charset="-122"/>
                <a:cs typeface="宋体" panose="02010600030101010101" pitchFamily="2" charset="-122"/>
              </a:rPr>
              <a:t>使用</a:t>
            </a:r>
            <a:r>
              <a:rPr lang="en-US" altLang="zh-CN" sz="2000" b="1" dirty="0">
                <a:solidFill>
                  <a:srgbClr val="6C0000"/>
                </a:solidFill>
                <a:latin typeface="华文楷体" panose="02010600040101010101" pitchFamily="2" charset="-122"/>
                <a:ea typeface="华文楷体" panose="02010600040101010101" pitchFamily="2" charset="-122"/>
                <a:cs typeface="宋体" panose="02010600030101010101" pitchFamily="2" charset="-122"/>
              </a:rPr>
              <a:t>fork()</a:t>
            </a:r>
            <a:r>
              <a:rPr lang="zh-CN" altLang="zh-CN" sz="2000" b="1" dirty="0">
                <a:solidFill>
                  <a:srgbClr val="6C0000"/>
                </a:solidFill>
                <a:latin typeface="华文楷体" panose="02010600040101010101" pitchFamily="2" charset="-122"/>
                <a:ea typeface="华文楷体" panose="02010600040101010101" pitchFamily="2" charset="-122"/>
                <a:cs typeface="宋体" panose="02010600030101010101" pitchFamily="2" charset="-122"/>
              </a:rPr>
              <a:t>函数来创建子进程</a:t>
            </a:r>
            <a:endParaRPr lang="zh-CN" altLang="en-US" sz="2000" b="1" dirty="0">
              <a:solidFill>
                <a:srgbClr val="6C0000"/>
              </a:solidFill>
              <a:latin typeface="华文楷体" panose="02010600040101010101" pitchFamily="2" charset="-122"/>
              <a:ea typeface="华文楷体" panose="02010600040101010101" pitchFamily="2" charset="-122"/>
            </a:endParaRPr>
          </a:p>
        </p:txBody>
      </p:sp>
      <p:sp>
        <p:nvSpPr>
          <p:cNvPr id="5" name="文本占位符 1"/>
          <p:cNvSpPr>
            <a:spLocks noGrp="1"/>
          </p:cNvSpPr>
          <p:nvPr>
            <p:ph type="body" sz="quarter" idx="12"/>
          </p:nvPr>
        </p:nvSpPr>
        <p:spPr>
          <a:xfrm>
            <a:off x="1267946" y="332656"/>
            <a:ext cx="2441199" cy="507831"/>
          </a:xfrm>
        </p:spPr>
        <p:txBody>
          <a:bodyPr/>
          <a:lstStyle/>
          <a:p>
            <a:r>
              <a:rPr lang="zh-CN" altLang="en-US" dirty="0" smtClean="0">
                <a:latin typeface="华文楷体" panose="02010600040101010101" pitchFamily="2" charset="-122"/>
                <a:ea typeface="华文楷体" panose="02010600040101010101" pitchFamily="2" charset="-122"/>
              </a:rPr>
              <a:t>补充：  </a:t>
            </a:r>
            <a:r>
              <a:rPr lang="zh-CN" altLang="zh-CN" dirty="0" smtClean="0">
                <a:latin typeface="华文楷体" panose="02010600040101010101" pitchFamily="2" charset="-122"/>
                <a:ea typeface="华文楷体" panose="02010600040101010101" pitchFamily="2" charset="-122"/>
              </a:rPr>
              <a:t>进程</a:t>
            </a:r>
            <a:r>
              <a:rPr lang="zh-CN" altLang="zh-CN" dirty="0">
                <a:latin typeface="华文楷体" panose="02010600040101010101" pitchFamily="2" charset="-122"/>
                <a:ea typeface="华文楷体" panose="02010600040101010101" pitchFamily="2" charset="-122"/>
              </a:rPr>
              <a:t>控制</a:t>
            </a:r>
          </a:p>
          <a:p>
            <a:endParaRPr lang="zh-CN" altLang="en-US" dirty="0">
              <a:latin typeface="华文楷体" panose="02010600040101010101" pitchFamily="2" charset="-122"/>
              <a:ea typeface="华文楷体" panose="02010600040101010101" pitchFamily="2" charset="-122"/>
            </a:endParaRPr>
          </a:p>
        </p:txBody>
      </p:sp>
      <p:sp>
        <p:nvSpPr>
          <p:cNvPr id="6" name="Rectangle 1"/>
          <p:cNvSpPr>
            <a:spLocks noChangeArrowheads="1"/>
          </p:cNvSpPr>
          <p:nvPr/>
        </p:nvSpPr>
        <p:spPr bwMode="auto">
          <a:xfrm>
            <a:off x="1937217" y="1851571"/>
            <a:ext cx="8435323"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US" altLang="zh-CN" b="1"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fork()</a:t>
            </a:r>
            <a:r>
              <a:rPr lang="zh-CN" altLang="en-US" b="1"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函数功能：</a:t>
            </a:r>
            <a:endParaRPr lang="en-US" altLang="zh-CN" b="1"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endParaRPr>
          </a:p>
          <a:p>
            <a:r>
              <a:rPr lang="zh-CN" altLang="en-US" b="1"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    该函数有两个返回值</a:t>
            </a:r>
            <a:r>
              <a:rPr lang="zh-CN" altLang="en-US" b="1" dirty="0">
                <a:solidFill>
                  <a:srgbClr val="000000"/>
                </a:solidFill>
                <a:latin typeface="华文楷体" panose="02010600040101010101" pitchFamily="2" charset="-122"/>
                <a:ea typeface="华文楷体" panose="02010600040101010101" pitchFamily="2" charset="-122"/>
                <a:cs typeface="宋体" panose="02010600030101010101" pitchFamily="2" charset="-122"/>
              </a:rPr>
              <a:t>：</a:t>
            </a:r>
            <a:r>
              <a:rPr lang="zh-CN" altLang="en-US" b="1" dirty="0">
                <a:solidFill>
                  <a:srgbClr val="C00000"/>
                </a:solidFill>
                <a:latin typeface="华文楷体" panose="02010600040101010101" pitchFamily="2" charset="-122"/>
                <a:ea typeface="华文楷体" panose="02010600040101010101" pitchFamily="2" charset="-122"/>
                <a:cs typeface="宋体" panose="02010600030101010101" pitchFamily="2" charset="-122"/>
              </a:rPr>
              <a:t>子进程中返回</a:t>
            </a:r>
            <a:r>
              <a:rPr lang="en-US" altLang="zh-CN" b="1" dirty="0">
                <a:solidFill>
                  <a:srgbClr val="C00000"/>
                </a:solidFill>
                <a:latin typeface="华文楷体" panose="02010600040101010101" pitchFamily="2" charset="-122"/>
                <a:ea typeface="华文楷体" panose="02010600040101010101" pitchFamily="2" charset="-122"/>
                <a:cs typeface="宋体" panose="02010600030101010101" pitchFamily="2" charset="-122"/>
              </a:rPr>
              <a:t>0</a:t>
            </a:r>
            <a:r>
              <a:rPr lang="zh-CN" altLang="en-US" b="1" dirty="0">
                <a:solidFill>
                  <a:srgbClr val="C00000"/>
                </a:solidFill>
                <a:latin typeface="华文楷体" panose="02010600040101010101" pitchFamily="2" charset="-122"/>
                <a:ea typeface="华文楷体" panose="02010600040101010101" pitchFamily="2" charset="-122"/>
                <a:cs typeface="宋体" panose="02010600030101010101" pitchFamily="2" charset="-122"/>
              </a:rPr>
              <a:t>，父进程中返回进程</a:t>
            </a:r>
            <a:r>
              <a:rPr lang="en-US" altLang="zh-CN" b="1" dirty="0">
                <a:solidFill>
                  <a:srgbClr val="C00000"/>
                </a:solidFill>
                <a:latin typeface="华文楷体" panose="02010600040101010101" pitchFamily="2" charset="-122"/>
                <a:ea typeface="华文楷体" panose="02010600040101010101" pitchFamily="2" charset="-122"/>
                <a:cs typeface="宋体" panose="02010600030101010101" pitchFamily="2" charset="-122"/>
              </a:rPr>
              <a:t>id</a:t>
            </a:r>
            <a:r>
              <a:rPr lang="zh-CN" altLang="en-US" b="1" dirty="0">
                <a:solidFill>
                  <a:srgbClr val="C00000"/>
                </a:solidFill>
                <a:latin typeface="华文楷体" panose="02010600040101010101" pitchFamily="2" charset="-122"/>
                <a:ea typeface="华文楷体" panose="02010600040101010101" pitchFamily="2" charset="-122"/>
                <a:cs typeface="宋体" panose="02010600030101010101" pitchFamily="2" charset="-122"/>
              </a:rPr>
              <a:t>，出错时返回</a:t>
            </a:r>
            <a:r>
              <a:rPr lang="en-US" altLang="zh-CN" b="1" dirty="0">
                <a:solidFill>
                  <a:srgbClr val="C00000"/>
                </a:solidFill>
                <a:latin typeface="华文楷体" panose="02010600040101010101" pitchFamily="2" charset="-122"/>
                <a:ea typeface="华文楷体" panose="02010600040101010101" pitchFamily="2" charset="-122"/>
                <a:cs typeface="宋体" panose="02010600030101010101" pitchFamily="2" charset="-122"/>
              </a:rPr>
              <a:t>-1</a:t>
            </a:r>
            <a:r>
              <a:rPr lang="zh-CN" altLang="en-US" b="1" dirty="0">
                <a:solidFill>
                  <a:srgbClr val="C00000"/>
                </a:solidFill>
                <a:latin typeface="华文楷体" panose="02010600040101010101" pitchFamily="2" charset="-122"/>
                <a:ea typeface="华文楷体" panose="02010600040101010101" pitchFamily="2" charset="-122"/>
                <a:cs typeface="宋体" panose="02010600030101010101" pitchFamily="2" charset="-122"/>
              </a:rPr>
              <a:t>。</a:t>
            </a:r>
            <a:endParaRPr lang="zh-CN" altLang="en-US" b="1" dirty="0">
              <a:solidFill>
                <a:srgbClr val="C00000"/>
              </a:solidFill>
              <a:latin typeface="华文楷体" panose="02010600040101010101" pitchFamily="2" charset="-122"/>
              <a:ea typeface="华文楷体" panose="02010600040101010101" pitchFamily="2" charset="-122"/>
            </a:endParaRPr>
          </a:p>
        </p:txBody>
      </p:sp>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88546" y="2608442"/>
            <a:ext cx="6935515" cy="3576351"/>
          </a:xfrm>
          <a:prstGeom prst="rect">
            <a:avLst/>
          </a:prstGeom>
        </p:spPr>
      </p:pic>
      <p:sp>
        <p:nvSpPr>
          <p:cNvPr id="8" name="文本框 7"/>
          <p:cNvSpPr txBox="1"/>
          <p:nvPr/>
        </p:nvSpPr>
        <p:spPr>
          <a:xfrm>
            <a:off x="1775852" y="1339763"/>
            <a:ext cx="161365" cy="246221"/>
          </a:xfrm>
          <a:prstGeom prst="rect">
            <a:avLst/>
          </a:prstGeom>
          <a:solidFill>
            <a:srgbClr val="E3893D"/>
          </a:solidFill>
        </p:spPr>
        <p:txBody>
          <a:bodyPr wrap="square" rtlCol="0">
            <a:spAutoFit/>
          </a:bodyPr>
          <a:lstStyle/>
          <a:p>
            <a:endParaRPr lang="zh-CN" altLang="en-US" sz="1000" dirty="0"/>
          </a:p>
        </p:txBody>
      </p:sp>
    </p:spTree>
    <p:extLst>
      <p:ext uri="{BB962C8B-B14F-4D97-AF65-F5344CB8AC3E}">
        <p14:creationId xmlns:p14="http://schemas.microsoft.com/office/powerpoint/2010/main" val="209860825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683543" y="946222"/>
            <a:ext cx="5839666" cy="400110"/>
          </a:xfrm>
          <a:prstGeom prst="rect">
            <a:avLst/>
          </a:prstGeom>
        </p:spPr>
        <p:txBody>
          <a:bodyPr wrap="square">
            <a:spAutoFit/>
          </a:bodyPr>
          <a:lstStyle/>
          <a:p>
            <a:r>
              <a:rPr lang="en-US" altLang="zh-CN" sz="2000" b="1" dirty="0">
                <a:solidFill>
                  <a:srgbClr val="6C0000"/>
                </a:solidFill>
                <a:latin typeface="华文楷体" panose="02010600040101010101" pitchFamily="2" charset="-122"/>
                <a:ea typeface="华文楷体" panose="02010600040101010101" pitchFamily="2" charset="-122"/>
                <a:cs typeface="宋体" panose="02010600030101010101" pitchFamily="2" charset="-122"/>
              </a:rPr>
              <a:t>fork()</a:t>
            </a:r>
            <a:r>
              <a:rPr lang="zh-CN" altLang="zh-CN" sz="2000" b="1" dirty="0">
                <a:solidFill>
                  <a:srgbClr val="6C0000"/>
                </a:solidFill>
                <a:latin typeface="华文楷体" panose="02010600040101010101" pitchFamily="2" charset="-122"/>
                <a:ea typeface="华文楷体" panose="02010600040101010101" pitchFamily="2" charset="-122"/>
                <a:cs typeface="宋体" panose="02010600030101010101" pitchFamily="2" charset="-122"/>
              </a:rPr>
              <a:t>函数</a:t>
            </a:r>
            <a:r>
              <a:rPr lang="zh-CN" altLang="en-US" sz="2000" b="1" dirty="0">
                <a:solidFill>
                  <a:srgbClr val="6C0000"/>
                </a:solidFill>
                <a:latin typeface="华文楷体" panose="02010600040101010101" pitchFamily="2" charset="-122"/>
                <a:ea typeface="华文楷体" panose="02010600040101010101" pitchFamily="2" charset="-122"/>
                <a:cs typeface="宋体" panose="02010600030101010101" pitchFamily="2" charset="-122"/>
              </a:rPr>
              <a:t>使用示例：</a:t>
            </a:r>
            <a:endParaRPr lang="zh-CN" altLang="en-US" sz="2000" b="1" dirty="0">
              <a:solidFill>
                <a:srgbClr val="6C0000"/>
              </a:solidFill>
              <a:latin typeface="华文楷体" panose="02010600040101010101" pitchFamily="2" charset="-122"/>
              <a:ea typeface="华文楷体" panose="02010600040101010101" pitchFamily="2" charset="-122"/>
            </a:endParaRPr>
          </a:p>
        </p:txBody>
      </p:sp>
      <p:sp>
        <p:nvSpPr>
          <p:cNvPr id="2" name="矩形 1"/>
          <p:cNvSpPr/>
          <p:nvPr/>
        </p:nvSpPr>
        <p:spPr>
          <a:xfrm>
            <a:off x="2021539" y="1346333"/>
            <a:ext cx="7597590" cy="4401205"/>
          </a:xfrm>
          <a:prstGeom prst="rect">
            <a:avLst/>
          </a:prstGeom>
          <a:ln>
            <a:solidFill>
              <a:srgbClr val="C00000"/>
            </a:solidFill>
          </a:ln>
        </p:spPr>
        <p:txBody>
          <a:bodyPr wrap="square">
            <a:spAutoFit/>
          </a:bodyPr>
          <a:lstStyle/>
          <a:p>
            <a:pPr indent="266700">
              <a:lnSpc>
                <a:spcPct val="125000"/>
              </a:lnSpc>
            </a:pPr>
            <a:r>
              <a:rPr lang="en-US" altLang="zh-CN" sz="1600" kern="0" dirty="0">
                <a:solidFill>
                  <a:srgbClr val="000000"/>
                </a:solidFill>
                <a:latin typeface="Times New Roman" panose="02020603050405020304" pitchFamily="18" charset="0"/>
                <a:ea typeface="宋体" panose="02010600030101010101" pitchFamily="2" charset="-122"/>
              </a:rPr>
              <a:t>#include &lt;</a:t>
            </a:r>
            <a:r>
              <a:rPr lang="en-US" altLang="zh-CN" sz="1600" kern="0" dirty="0" err="1">
                <a:solidFill>
                  <a:srgbClr val="000000"/>
                </a:solidFill>
                <a:latin typeface="Times New Roman" panose="02020603050405020304" pitchFamily="18" charset="0"/>
                <a:ea typeface="宋体" panose="02010600030101010101" pitchFamily="2" charset="-122"/>
              </a:rPr>
              <a:t>unistd.h</a:t>
            </a:r>
            <a:r>
              <a:rPr lang="en-US" altLang="zh-CN" sz="1600" kern="0" dirty="0">
                <a:solidFill>
                  <a:srgbClr val="000000"/>
                </a:solidFill>
                <a:latin typeface="Times New Roman" panose="02020603050405020304" pitchFamily="18" charset="0"/>
                <a:ea typeface="宋体" panose="02010600030101010101" pitchFamily="2" charset="-122"/>
              </a:rPr>
              <a:t>&gt;</a:t>
            </a:r>
            <a:endParaRPr lang="zh-CN" altLang="zh-CN" sz="1600" kern="100" dirty="0">
              <a:latin typeface="Times New Roman" panose="02020603050405020304" pitchFamily="18" charset="0"/>
              <a:ea typeface="宋体" panose="02010600030101010101" pitchFamily="2" charset="-122"/>
            </a:endParaRPr>
          </a:p>
          <a:p>
            <a:pPr indent="266700">
              <a:lnSpc>
                <a:spcPct val="125000"/>
              </a:lnSpc>
            </a:pPr>
            <a:r>
              <a:rPr lang="en-US" altLang="zh-CN" sz="1600" kern="0" dirty="0">
                <a:solidFill>
                  <a:srgbClr val="000000"/>
                </a:solidFill>
                <a:latin typeface="Times New Roman" panose="02020603050405020304" pitchFamily="18" charset="0"/>
                <a:ea typeface="宋体" panose="02010600030101010101" pitchFamily="2" charset="-122"/>
              </a:rPr>
              <a:t>#include &lt;</a:t>
            </a:r>
            <a:r>
              <a:rPr lang="en-US" altLang="zh-CN" sz="1600" kern="0" dirty="0" err="1">
                <a:solidFill>
                  <a:srgbClr val="000000"/>
                </a:solidFill>
                <a:latin typeface="Times New Roman" panose="02020603050405020304" pitchFamily="18" charset="0"/>
                <a:ea typeface="宋体" panose="02010600030101010101" pitchFamily="2" charset="-122"/>
              </a:rPr>
              <a:t>stdio.h</a:t>
            </a:r>
            <a:r>
              <a:rPr lang="en-US" altLang="zh-CN" sz="1600" kern="0" dirty="0">
                <a:solidFill>
                  <a:srgbClr val="000000"/>
                </a:solidFill>
                <a:latin typeface="Times New Roman" panose="02020603050405020304" pitchFamily="18" charset="0"/>
                <a:ea typeface="宋体" panose="02010600030101010101" pitchFamily="2" charset="-122"/>
              </a:rPr>
              <a:t>&gt; </a:t>
            </a:r>
            <a:endParaRPr lang="zh-CN" altLang="zh-CN" sz="1600" kern="100" dirty="0">
              <a:latin typeface="Times New Roman" panose="02020603050405020304" pitchFamily="18" charset="0"/>
              <a:ea typeface="宋体" panose="02010600030101010101" pitchFamily="2" charset="-122"/>
            </a:endParaRPr>
          </a:p>
          <a:p>
            <a:pPr indent="266700">
              <a:lnSpc>
                <a:spcPct val="125000"/>
              </a:lnSpc>
            </a:pPr>
            <a:r>
              <a:rPr lang="en-US" altLang="zh-CN" sz="1600" kern="0" dirty="0" err="1">
                <a:solidFill>
                  <a:srgbClr val="000000"/>
                </a:solidFill>
                <a:latin typeface="Times New Roman" panose="02020603050405020304" pitchFamily="18" charset="0"/>
                <a:ea typeface="宋体" panose="02010600030101010101" pitchFamily="2" charset="-122"/>
              </a:rPr>
              <a:t>int</a:t>
            </a:r>
            <a:r>
              <a:rPr lang="en-US" altLang="zh-CN" sz="1600" kern="0" dirty="0">
                <a:solidFill>
                  <a:srgbClr val="000000"/>
                </a:solidFill>
                <a:latin typeface="Times New Roman" panose="02020603050405020304" pitchFamily="18" charset="0"/>
                <a:ea typeface="宋体" panose="02010600030101010101" pitchFamily="2" charset="-122"/>
              </a:rPr>
              <a:t> main () </a:t>
            </a:r>
            <a:endParaRPr lang="zh-CN" altLang="zh-CN" sz="1600" kern="100" dirty="0">
              <a:latin typeface="Times New Roman" panose="02020603050405020304" pitchFamily="18" charset="0"/>
              <a:ea typeface="宋体" panose="02010600030101010101" pitchFamily="2" charset="-122"/>
            </a:endParaRPr>
          </a:p>
          <a:p>
            <a:pPr indent="266700">
              <a:lnSpc>
                <a:spcPct val="125000"/>
              </a:lnSpc>
            </a:pPr>
            <a:r>
              <a:rPr lang="en-US" altLang="zh-CN" sz="1600" kern="0" dirty="0">
                <a:solidFill>
                  <a:srgbClr val="000000"/>
                </a:solidFill>
                <a:latin typeface="Times New Roman" panose="02020603050405020304" pitchFamily="18" charset="0"/>
                <a:ea typeface="宋体" panose="02010600030101010101" pitchFamily="2" charset="-122"/>
              </a:rPr>
              <a:t>{ </a:t>
            </a:r>
            <a:endParaRPr lang="zh-CN" altLang="zh-CN" sz="1600" kern="100" dirty="0">
              <a:latin typeface="Times New Roman" panose="02020603050405020304" pitchFamily="18" charset="0"/>
              <a:ea typeface="宋体" panose="02010600030101010101" pitchFamily="2" charset="-122"/>
            </a:endParaRPr>
          </a:p>
          <a:p>
            <a:pPr indent="266700">
              <a:lnSpc>
                <a:spcPct val="125000"/>
              </a:lnSpc>
            </a:pPr>
            <a:r>
              <a:rPr lang="en-US" altLang="zh-CN" sz="1600" kern="0" dirty="0">
                <a:solidFill>
                  <a:srgbClr val="000000"/>
                </a:solidFill>
                <a:latin typeface="Times New Roman" panose="02020603050405020304" pitchFamily="18" charset="0"/>
                <a:ea typeface="宋体" panose="02010600030101010101" pitchFamily="2" charset="-122"/>
              </a:rPr>
              <a:t>  </a:t>
            </a:r>
            <a:r>
              <a:rPr lang="en-US" altLang="zh-CN" sz="1600" kern="0" dirty="0" err="1">
                <a:solidFill>
                  <a:srgbClr val="000000"/>
                </a:solidFill>
                <a:latin typeface="Times New Roman" panose="02020603050405020304" pitchFamily="18" charset="0"/>
                <a:ea typeface="宋体" panose="02010600030101010101" pitchFamily="2" charset="-122"/>
              </a:rPr>
              <a:t>pid_t</a:t>
            </a:r>
            <a:r>
              <a:rPr lang="en-US" altLang="zh-CN" sz="1600" kern="0" dirty="0">
                <a:solidFill>
                  <a:srgbClr val="000000"/>
                </a:solidFill>
                <a:latin typeface="Times New Roman" panose="02020603050405020304" pitchFamily="18" charset="0"/>
                <a:ea typeface="宋体" panose="02010600030101010101" pitchFamily="2" charset="-122"/>
              </a:rPr>
              <a:t> </a:t>
            </a:r>
            <a:r>
              <a:rPr lang="en-US" altLang="zh-CN" sz="1600" kern="0" dirty="0" err="1">
                <a:solidFill>
                  <a:srgbClr val="000000"/>
                </a:solidFill>
                <a:latin typeface="Times New Roman" panose="02020603050405020304" pitchFamily="18" charset="0"/>
                <a:ea typeface="宋体" panose="02010600030101010101" pitchFamily="2" charset="-122"/>
              </a:rPr>
              <a:t>fpid</a:t>
            </a:r>
            <a:r>
              <a:rPr lang="en-US" altLang="zh-CN" sz="1600" kern="0" dirty="0">
                <a:solidFill>
                  <a:srgbClr val="000000"/>
                </a:solidFill>
                <a:latin typeface="Times New Roman" panose="02020603050405020304" pitchFamily="18" charset="0"/>
                <a:ea typeface="宋体" panose="02010600030101010101" pitchFamily="2" charset="-122"/>
              </a:rPr>
              <a:t>;                         /*</a:t>
            </a:r>
            <a:r>
              <a:rPr lang="en-US" altLang="zh-CN" sz="1600" kern="0" dirty="0" err="1">
                <a:solidFill>
                  <a:srgbClr val="000000"/>
                </a:solidFill>
                <a:latin typeface="Times New Roman" panose="02020603050405020304" pitchFamily="18" charset="0"/>
                <a:ea typeface="宋体" panose="02010600030101010101" pitchFamily="2" charset="-122"/>
              </a:rPr>
              <a:t>fpid</a:t>
            </a:r>
            <a:r>
              <a:rPr lang="zh-CN" altLang="zh-CN" sz="1600" kern="0" dirty="0">
                <a:solidFill>
                  <a:srgbClr val="000000"/>
                </a:solidFill>
                <a:latin typeface="Times New Roman" panose="02020603050405020304" pitchFamily="18" charset="0"/>
                <a:ea typeface="宋体" panose="02010600030101010101" pitchFamily="2" charset="-122"/>
              </a:rPr>
              <a:t>表示</a:t>
            </a:r>
            <a:r>
              <a:rPr lang="en-US" altLang="zh-CN" sz="1600" kern="0" dirty="0">
                <a:solidFill>
                  <a:srgbClr val="000000"/>
                </a:solidFill>
                <a:latin typeface="Times New Roman" panose="02020603050405020304" pitchFamily="18" charset="0"/>
                <a:ea typeface="宋体" panose="02010600030101010101" pitchFamily="2" charset="-122"/>
              </a:rPr>
              <a:t>fork</a:t>
            </a:r>
            <a:r>
              <a:rPr lang="zh-CN" altLang="zh-CN" sz="1600" kern="0" dirty="0">
                <a:solidFill>
                  <a:srgbClr val="000000"/>
                </a:solidFill>
                <a:latin typeface="Times New Roman" panose="02020603050405020304" pitchFamily="18" charset="0"/>
                <a:ea typeface="宋体" panose="02010600030101010101" pitchFamily="2" charset="-122"/>
              </a:rPr>
              <a:t>函数返回的值 </a:t>
            </a:r>
            <a:r>
              <a:rPr lang="en-US" altLang="zh-CN" sz="1600" kern="0" dirty="0">
                <a:solidFill>
                  <a:srgbClr val="000000"/>
                </a:solidFill>
                <a:latin typeface="Times New Roman" panose="02020603050405020304" pitchFamily="18" charset="0"/>
                <a:ea typeface="宋体" panose="02010600030101010101" pitchFamily="2" charset="-122"/>
              </a:rPr>
              <a:t>*/ </a:t>
            </a:r>
            <a:endParaRPr lang="zh-CN" altLang="zh-CN" sz="1600" kern="100" dirty="0">
              <a:latin typeface="Times New Roman" panose="02020603050405020304" pitchFamily="18" charset="0"/>
              <a:ea typeface="宋体" panose="02010600030101010101" pitchFamily="2" charset="-122"/>
            </a:endParaRPr>
          </a:p>
          <a:p>
            <a:pPr indent="266700">
              <a:lnSpc>
                <a:spcPct val="125000"/>
              </a:lnSpc>
            </a:pPr>
            <a:r>
              <a:rPr lang="en-US" altLang="zh-CN" sz="1600" kern="0" dirty="0">
                <a:solidFill>
                  <a:srgbClr val="000000"/>
                </a:solidFill>
                <a:latin typeface="Times New Roman" panose="02020603050405020304" pitchFamily="18" charset="0"/>
                <a:ea typeface="宋体" panose="02010600030101010101" pitchFamily="2" charset="-122"/>
              </a:rPr>
              <a:t>  </a:t>
            </a:r>
            <a:r>
              <a:rPr lang="en-US" altLang="zh-CN" sz="1600" kern="0" dirty="0" err="1">
                <a:solidFill>
                  <a:srgbClr val="000000"/>
                </a:solidFill>
                <a:latin typeface="Times New Roman" panose="02020603050405020304" pitchFamily="18" charset="0"/>
                <a:ea typeface="宋体" panose="02010600030101010101" pitchFamily="2" charset="-122"/>
              </a:rPr>
              <a:t>int</a:t>
            </a:r>
            <a:r>
              <a:rPr lang="en-US" altLang="zh-CN" sz="1600" kern="0" dirty="0">
                <a:solidFill>
                  <a:srgbClr val="000000"/>
                </a:solidFill>
                <a:latin typeface="Times New Roman" panose="02020603050405020304" pitchFamily="18" charset="0"/>
                <a:ea typeface="宋体" panose="02010600030101010101" pitchFamily="2" charset="-122"/>
              </a:rPr>
              <a:t> count=0;</a:t>
            </a:r>
            <a:endParaRPr lang="zh-CN" altLang="zh-CN" sz="1600" kern="100" dirty="0">
              <a:latin typeface="Times New Roman" panose="02020603050405020304" pitchFamily="18" charset="0"/>
              <a:ea typeface="宋体" panose="02010600030101010101" pitchFamily="2" charset="-122"/>
            </a:endParaRPr>
          </a:p>
          <a:p>
            <a:pPr indent="266700">
              <a:lnSpc>
                <a:spcPct val="125000"/>
              </a:lnSpc>
            </a:pPr>
            <a:r>
              <a:rPr lang="en-US" altLang="zh-CN" sz="1600" kern="0" dirty="0">
                <a:solidFill>
                  <a:srgbClr val="000000"/>
                </a:solidFill>
                <a:latin typeface="Times New Roman" panose="02020603050405020304" pitchFamily="18" charset="0"/>
                <a:ea typeface="宋体" panose="02010600030101010101" pitchFamily="2" charset="-122"/>
              </a:rPr>
              <a:t>  </a:t>
            </a:r>
            <a:r>
              <a:rPr lang="en-US" altLang="zh-CN" sz="1600" kern="0" dirty="0" err="1">
                <a:solidFill>
                  <a:srgbClr val="000000"/>
                </a:solidFill>
                <a:latin typeface="Times New Roman" panose="02020603050405020304" pitchFamily="18" charset="0"/>
                <a:ea typeface="宋体" panose="02010600030101010101" pitchFamily="2" charset="-122"/>
              </a:rPr>
              <a:t>fpid</a:t>
            </a:r>
            <a:r>
              <a:rPr lang="en-US" altLang="zh-CN" sz="1600" kern="0" dirty="0">
                <a:solidFill>
                  <a:srgbClr val="000000"/>
                </a:solidFill>
                <a:latin typeface="Times New Roman" panose="02020603050405020304" pitchFamily="18" charset="0"/>
                <a:ea typeface="宋体" panose="02010600030101010101" pitchFamily="2" charset="-122"/>
              </a:rPr>
              <a:t>=fork(); </a:t>
            </a:r>
            <a:endParaRPr lang="zh-CN" altLang="zh-CN" sz="1600" kern="100" dirty="0">
              <a:latin typeface="Times New Roman" panose="02020603050405020304" pitchFamily="18" charset="0"/>
              <a:ea typeface="宋体" panose="02010600030101010101" pitchFamily="2" charset="-122"/>
            </a:endParaRPr>
          </a:p>
          <a:p>
            <a:pPr indent="266700">
              <a:lnSpc>
                <a:spcPct val="125000"/>
              </a:lnSpc>
            </a:pPr>
            <a:r>
              <a:rPr lang="en-US" altLang="zh-CN" sz="1600" kern="0" dirty="0">
                <a:solidFill>
                  <a:srgbClr val="000000"/>
                </a:solidFill>
                <a:latin typeface="Times New Roman" panose="02020603050405020304" pitchFamily="18" charset="0"/>
                <a:ea typeface="宋体" panose="02010600030101010101" pitchFamily="2" charset="-122"/>
              </a:rPr>
              <a:t>  if (</a:t>
            </a:r>
            <a:r>
              <a:rPr lang="en-US" altLang="zh-CN" sz="1600" kern="0" dirty="0" err="1">
                <a:solidFill>
                  <a:srgbClr val="000000"/>
                </a:solidFill>
                <a:latin typeface="Times New Roman" panose="02020603050405020304" pitchFamily="18" charset="0"/>
                <a:ea typeface="宋体" panose="02010600030101010101" pitchFamily="2" charset="-122"/>
              </a:rPr>
              <a:t>fpid</a:t>
            </a:r>
            <a:r>
              <a:rPr lang="en-US" altLang="zh-CN" sz="1600" kern="0" dirty="0">
                <a:solidFill>
                  <a:srgbClr val="000000"/>
                </a:solidFill>
                <a:latin typeface="Times New Roman" panose="02020603050405020304" pitchFamily="18" charset="0"/>
                <a:ea typeface="宋体" panose="02010600030101010101" pitchFamily="2" charset="-122"/>
              </a:rPr>
              <a:t> &lt; 0) </a:t>
            </a:r>
            <a:endParaRPr lang="zh-CN" altLang="zh-CN" sz="1600" kern="100" dirty="0">
              <a:latin typeface="Times New Roman" panose="02020603050405020304" pitchFamily="18" charset="0"/>
              <a:ea typeface="宋体" panose="02010600030101010101" pitchFamily="2" charset="-122"/>
            </a:endParaRPr>
          </a:p>
          <a:p>
            <a:pPr indent="266700">
              <a:lnSpc>
                <a:spcPct val="125000"/>
              </a:lnSpc>
            </a:pPr>
            <a:r>
              <a:rPr lang="en-US" altLang="zh-CN" sz="1600" kern="0" dirty="0">
                <a:solidFill>
                  <a:srgbClr val="000000"/>
                </a:solidFill>
                <a:latin typeface="Times New Roman" panose="02020603050405020304" pitchFamily="18" charset="0"/>
                <a:ea typeface="宋体" panose="02010600030101010101" pitchFamily="2" charset="-122"/>
              </a:rPr>
              <a:t>  </a:t>
            </a:r>
            <a:r>
              <a:rPr lang="en-US" altLang="zh-CN" sz="1600" kern="0" dirty="0" err="1">
                <a:solidFill>
                  <a:srgbClr val="000000"/>
                </a:solidFill>
                <a:latin typeface="Times New Roman" panose="02020603050405020304" pitchFamily="18" charset="0"/>
                <a:ea typeface="宋体" panose="02010600030101010101" pitchFamily="2" charset="-122"/>
              </a:rPr>
              <a:t>printf</a:t>
            </a:r>
            <a:r>
              <a:rPr lang="en-US" altLang="zh-CN" sz="1600" kern="0" dirty="0">
                <a:solidFill>
                  <a:srgbClr val="000000"/>
                </a:solidFill>
                <a:latin typeface="Times New Roman" panose="02020603050405020304" pitchFamily="18" charset="0"/>
                <a:ea typeface="宋体" panose="02010600030101010101" pitchFamily="2" charset="-122"/>
              </a:rPr>
              <a:t>("error in fork!"); </a:t>
            </a:r>
            <a:endParaRPr lang="zh-CN" altLang="zh-CN" sz="1600" kern="100" dirty="0">
              <a:latin typeface="Times New Roman" panose="02020603050405020304" pitchFamily="18" charset="0"/>
              <a:ea typeface="宋体" panose="02010600030101010101" pitchFamily="2" charset="-122"/>
            </a:endParaRPr>
          </a:p>
          <a:p>
            <a:pPr indent="266700">
              <a:lnSpc>
                <a:spcPct val="125000"/>
              </a:lnSpc>
            </a:pPr>
            <a:r>
              <a:rPr lang="en-US" altLang="zh-CN" sz="1600" kern="0" dirty="0">
                <a:solidFill>
                  <a:srgbClr val="000000"/>
                </a:solidFill>
                <a:latin typeface="Times New Roman" panose="02020603050405020304" pitchFamily="18" charset="0"/>
                <a:ea typeface="宋体" panose="02010600030101010101" pitchFamily="2" charset="-122"/>
              </a:rPr>
              <a:t>  else if (</a:t>
            </a:r>
            <a:r>
              <a:rPr lang="en-US" altLang="zh-CN" sz="1600" kern="0" dirty="0" err="1">
                <a:solidFill>
                  <a:srgbClr val="000000"/>
                </a:solidFill>
                <a:latin typeface="Times New Roman" panose="02020603050405020304" pitchFamily="18" charset="0"/>
                <a:ea typeface="宋体" panose="02010600030101010101" pitchFamily="2" charset="-122"/>
              </a:rPr>
              <a:t>fpid</a:t>
            </a:r>
            <a:r>
              <a:rPr lang="en-US" altLang="zh-CN" sz="1600" kern="0" dirty="0">
                <a:solidFill>
                  <a:srgbClr val="000000"/>
                </a:solidFill>
                <a:latin typeface="Times New Roman" panose="02020603050405020304" pitchFamily="18" charset="0"/>
                <a:ea typeface="宋体" panose="02010600030101010101" pitchFamily="2" charset="-122"/>
              </a:rPr>
              <a:t> == 0) {                 /*</a:t>
            </a:r>
            <a:r>
              <a:rPr lang="zh-CN" altLang="zh-CN" sz="1600" kern="0" dirty="0">
                <a:solidFill>
                  <a:srgbClr val="000000"/>
                </a:solidFill>
                <a:latin typeface="Times New Roman" panose="02020603050405020304" pitchFamily="18" charset="0"/>
                <a:ea typeface="宋体" panose="02010600030101010101" pitchFamily="2" charset="-122"/>
              </a:rPr>
              <a:t>若</a:t>
            </a:r>
            <a:r>
              <a:rPr lang="en-US" altLang="zh-CN" sz="1600" kern="0" dirty="0" err="1">
                <a:solidFill>
                  <a:srgbClr val="000000"/>
                </a:solidFill>
                <a:latin typeface="Times New Roman" panose="02020603050405020304" pitchFamily="18" charset="0"/>
                <a:ea typeface="宋体" panose="02010600030101010101" pitchFamily="2" charset="-122"/>
              </a:rPr>
              <a:t>fpid</a:t>
            </a:r>
            <a:r>
              <a:rPr lang="zh-CN" altLang="zh-CN" sz="1600" kern="0" dirty="0">
                <a:solidFill>
                  <a:srgbClr val="000000"/>
                </a:solidFill>
                <a:latin typeface="Times New Roman" panose="02020603050405020304" pitchFamily="18" charset="0"/>
                <a:ea typeface="宋体" panose="02010600030101010101" pitchFamily="2" charset="-122"/>
              </a:rPr>
              <a:t>返回值为</a:t>
            </a:r>
            <a:r>
              <a:rPr lang="en-US" altLang="zh-CN" sz="1600" kern="0" dirty="0">
                <a:solidFill>
                  <a:srgbClr val="000000"/>
                </a:solidFill>
                <a:latin typeface="Times New Roman" panose="02020603050405020304" pitchFamily="18" charset="0"/>
                <a:ea typeface="宋体" panose="02010600030101010101" pitchFamily="2" charset="-122"/>
              </a:rPr>
              <a:t>0</a:t>
            </a:r>
            <a:r>
              <a:rPr lang="zh-CN" altLang="zh-CN" sz="1600" kern="0" dirty="0">
                <a:solidFill>
                  <a:srgbClr val="000000"/>
                </a:solidFill>
                <a:latin typeface="Times New Roman" panose="02020603050405020304" pitchFamily="18" charset="0"/>
                <a:ea typeface="宋体" panose="02010600030101010101" pitchFamily="2" charset="-122"/>
              </a:rPr>
              <a:t>，则子进程执行</a:t>
            </a:r>
            <a:r>
              <a:rPr lang="en-US" altLang="zh-CN" sz="1600" kern="0" dirty="0">
                <a:solidFill>
                  <a:srgbClr val="000000"/>
                </a:solidFill>
                <a:latin typeface="Times New Roman" panose="02020603050405020304" pitchFamily="18" charset="0"/>
                <a:ea typeface="宋体" panose="02010600030101010101" pitchFamily="2" charset="-122"/>
              </a:rPr>
              <a:t>*/</a:t>
            </a:r>
            <a:endParaRPr lang="zh-CN" altLang="zh-CN" sz="1600" kern="100" dirty="0">
              <a:latin typeface="Times New Roman" panose="02020603050405020304" pitchFamily="18" charset="0"/>
              <a:ea typeface="宋体" panose="02010600030101010101" pitchFamily="2" charset="-122"/>
            </a:endParaRPr>
          </a:p>
          <a:p>
            <a:pPr indent="266700">
              <a:lnSpc>
                <a:spcPct val="125000"/>
              </a:lnSpc>
            </a:pPr>
            <a:r>
              <a:rPr lang="en-US" altLang="zh-CN" sz="1600" kern="0" dirty="0">
                <a:solidFill>
                  <a:srgbClr val="000000"/>
                </a:solidFill>
                <a:latin typeface="Times New Roman" panose="02020603050405020304" pitchFamily="18" charset="0"/>
                <a:ea typeface="宋体" panose="02010600030101010101" pitchFamily="2" charset="-122"/>
              </a:rPr>
              <a:t>  </a:t>
            </a:r>
            <a:r>
              <a:rPr lang="en-US" altLang="zh-CN" sz="1600" kern="0" dirty="0" err="1">
                <a:solidFill>
                  <a:srgbClr val="000000"/>
                </a:solidFill>
                <a:latin typeface="Times New Roman" panose="02020603050405020304" pitchFamily="18" charset="0"/>
                <a:ea typeface="宋体" panose="02010600030101010101" pitchFamily="2" charset="-122"/>
              </a:rPr>
              <a:t>printf</a:t>
            </a:r>
            <a:r>
              <a:rPr lang="en-US" altLang="zh-CN" sz="1600" kern="0" dirty="0">
                <a:solidFill>
                  <a:srgbClr val="000000"/>
                </a:solidFill>
                <a:latin typeface="Times New Roman" panose="02020603050405020304" pitchFamily="18" charset="0"/>
                <a:ea typeface="宋体" panose="02010600030101010101" pitchFamily="2" charset="-122"/>
              </a:rPr>
              <a:t>("</a:t>
            </a:r>
            <a:r>
              <a:rPr lang="en-US" altLang="zh-CN" sz="1600" kern="0" dirty="0" err="1">
                <a:solidFill>
                  <a:srgbClr val="000000"/>
                </a:solidFill>
                <a:latin typeface="Times New Roman" panose="02020603050405020304" pitchFamily="18" charset="0"/>
                <a:ea typeface="宋体" panose="02010600030101010101" pitchFamily="2" charset="-122"/>
              </a:rPr>
              <a:t>i</a:t>
            </a:r>
            <a:r>
              <a:rPr lang="en-US" altLang="zh-CN" sz="1600" kern="0" dirty="0">
                <a:solidFill>
                  <a:srgbClr val="000000"/>
                </a:solidFill>
                <a:latin typeface="Times New Roman" panose="02020603050405020304" pitchFamily="18" charset="0"/>
                <a:ea typeface="宋体" panose="02010600030101010101" pitchFamily="2" charset="-122"/>
              </a:rPr>
              <a:t> am the child process, my process id is %d/n",</a:t>
            </a:r>
            <a:r>
              <a:rPr lang="en-US" altLang="zh-CN" sz="1600" kern="0" dirty="0" err="1">
                <a:solidFill>
                  <a:srgbClr val="000000"/>
                </a:solidFill>
                <a:latin typeface="Times New Roman" panose="02020603050405020304" pitchFamily="18" charset="0"/>
                <a:ea typeface="宋体" panose="02010600030101010101" pitchFamily="2" charset="-122"/>
              </a:rPr>
              <a:t>getpid</a:t>
            </a:r>
            <a:r>
              <a:rPr lang="en-US" altLang="zh-CN" sz="1600" kern="0" dirty="0">
                <a:solidFill>
                  <a:srgbClr val="000000"/>
                </a:solidFill>
                <a:latin typeface="Times New Roman" panose="02020603050405020304" pitchFamily="18" charset="0"/>
                <a:ea typeface="宋体" panose="02010600030101010101" pitchFamily="2" charset="-122"/>
              </a:rPr>
              <a:t>()); </a:t>
            </a:r>
            <a:endParaRPr lang="zh-CN" altLang="zh-CN" sz="1600" kern="100" dirty="0">
              <a:latin typeface="Times New Roman" panose="02020603050405020304" pitchFamily="18" charset="0"/>
              <a:ea typeface="宋体" panose="02010600030101010101" pitchFamily="2" charset="-122"/>
            </a:endParaRPr>
          </a:p>
          <a:p>
            <a:pPr indent="266700">
              <a:lnSpc>
                <a:spcPct val="125000"/>
              </a:lnSpc>
            </a:pPr>
            <a:r>
              <a:rPr lang="en-US" altLang="zh-CN" sz="1600" kern="0" dirty="0">
                <a:solidFill>
                  <a:srgbClr val="000000"/>
                </a:solidFill>
                <a:latin typeface="Times New Roman" panose="02020603050405020304" pitchFamily="18" charset="0"/>
                <a:ea typeface="宋体" panose="02010600030101010101" pitchFamily="2" charset="-122"/>
              </a:rPr>
              <a:t>  </a:t>
            </a:r>
            <a:r>
              <a:rPr lang="en-US" altLang="zh-CN" sz="1600" kern="0" dirty="0" err="1">
                <a:solidFill>
                  <a:srgbClr val="000000"/>
                </a:solidFill>
                <a:latin typeface="Times New Roman" panose="02020603050405020304" pitchFamily="18" charset="0"/>
                <a:ea typeface="宋体" panose="02010600030101010101" pitchFamily="2" charset="-122"/>
              </a:rPr>
              <a:t>printf</a:t>
            </a:r>
            <a:r>
              <a:rPr lang="en-US" altLang="zh-CN" sz="1600" kern="0" dirty="0">
                <a:solidFill>
                  <a:srgbClr val="000000"/>
                </a:solidFill>
                <a:latin typeface="Times New Roman" panose="02020603050405020304" pitchFamily="18" charset="0"/>
                <a:ea typeface="宋体" panose="02010600030101010101" pitchFamily="2" charset="-122"/>
              </a:rPr>
              <a:t>("</a:t>
            </a:r>
            <a:r>
              <a:rPr lang="zh-CN" altLang="zh-CN" sz="1600" kern="0" dirty="0">
                <a:solidFill>
                  <a:srgbClr val="000000"/>
                </a:solidFill>
                <a:latin typeface="Times New Roman" panose="02020603050405020304" pitchFamily="18" charset="0"/>
                <a:ea typeface="宋体" panose="02010600030101010101" pitchFamily="2" charset="-122"/>
              </a:rPr>
              <a:t>我是爹的儿子</a:t>
            </a:r>
            <a:r>
              <a:rPr lang="en-US" altLang="zh-CN" sz="1600" kern="0" dirty="0">
                <a:solidFill>
                  <a:srgbClr val="000000"/>
                </a:solidFill>
                <a:latin typeface="Times New Roman" panose="02020603050405020304" pitchFamily="18" charset="0"/>
                <a:ea typeface="宋体" panose="02010600030101010101" pitchFamily="2" charset="-122"/>
              </a:rPr>
              <a:t>/n");           /*</a:t>
            </a:r>
            <a:r>
              <a:rPr lang="zh-CN" altLang="zh-CN" sz="1600" kern="0" dirty="0">
                <a:solidFill>
                  <a:srgbClr val="000000"/>
                </a:solidFill>
                <a:latin typeface="Times New Roman" panose="02020603050405020304" pitchFamily="18" charset="0"/>
                <a:ea typeface="宋体" panose="02010600030101010101" pitchFamily="2" charset="-122"/>
              </a:rPr>
              <a:t>子进程打印输出</a:t>
            </a:r>
            <a:r>
              <a:rPr lang="en-US" altLang="zh-CN" sz="1600" kern="0" dirty="0">
                <a:solidFill>
                  <a:srgbClr val="000000"/>
                </a:solidFill>
                <a:latin typeface="Times New Roman" panose="02020603050405020304" pitchFamily="18" charset="0"/>
                <a:ea typeface="宋体" panose="02010600030101010101" pitchFamily="2" charset="-122"/>
              </a:rPr>
              <a:t>*/  </a:t>
            </a:r>
            <a:endParaRPr lang="zh-CN" altLang="zh-CN" sz="1600" kern="100" dirty="0">
              <a:latin typeface="Times New Roman" panose="02020603050405020304" pitchFamily="18" charset="0"/>
              <a:ea typeface="宋体" panose="02010600030101010101" pitchFamily="2" charset="-122"/>
            </a:endParaRPr>
          </a:p>
          <a:p>
            <a:pPr indent="266700">
              <a:lnSpc>
                <a:spcPct val="125000"/>
              </a:lnSpc>
            </a:pPr>
            <a:r>
              <a:rPr lang="en-US" altLang="zh-CN" sz="1600" kern="0" dirty="0">
                <a:solidFill>
                  <a:srgbClr val="000000"/>
                </a:solidFill>
                <a:latin typeface="Times New Roman" panose="02020603050405020304" pitchFamily="18" charset="0"/>
                <a:ea typeface="宋体" panose="02010600030101010101" pitchFamily="2" charset="-122"/>
              </a:rPr>
              <a:t>  count++; </a:t>
            </a:r>
            <a:endParaRPr lang="zh-CN" altLang="zh-CN" sz="1600" kern="100" dirty="0">
              <a:latin typeface="Times New Roman" panose="02020603050405020304" pitchFamily="18" charset="0"/>
              <a:ea typeface="宋体" panose="02010600030101010101" pitchFamily="2" charset="-122"/>
            </a:endParaRPr>
          </a:p>
          <a:p>
            <a:pPr indent="266700">
              <a:lnSpc>
                <a:spcPct val="125000"/>
              </a:lnSpc>
            </a:pPr>
            <a:r>
              <a:rPr lang="en-US" altLang="zh-CN" sz="1600" kern="0" dirty="0">
                <a:solidFill>
                  <a:srgbClr val="000000"/>
                </a:solidFill>
                <a:latin typeface="Times New Roman" panose="02020603050405020304" pitchFamily="18" charset="0"/>
                <a:ea typeface="宋体" panose="02010600030101010101" pitchFamily="2" charset="-122"/>
              </a:rPr>
              <a:t> } </a:t>
            </a:r>
            <a:endParaRPr lang="zh-CN" altLang="zh-CN" sz="1600" kern="100" dirty="0">
              <a:latin typeface="Times New Roman" panose="02020603050405020304" pitchFamily="18" charset="0"/>
              <a:ea typeface="宋体" panose="02010600030101010101" pitchFamily="2" charset="-122"/>
            </a:endParaRPr>
          </a:p>
        </p:txBody>
      </p:sp>
      <p:sp>
        <p:nvSpPr>
          <p:cNvPr id="3" name="矩形 2"/>
          <p:cNvSpPr/>
          <p:nvPr/>
        </p:nvSpPr>
        <p:spPr>
          <a:xfrm>
            <a:off x="4092388" y="3710892"/>
            <a:ext cx="6575612" cy="2862322"/>
          </a:xfrm>
          <a:prstGeom prst="rect">
            <a:avLst/>
          </a:prstGeom>
          <a:solidFill>
            <a:schemeClr val="bg1">
              <a:lumMod val="95000"/>
            </a:schemeClr>
          </a:solidFill>
          <a:ln>
            <a:solidFill>
              <a:srgbClr val="C00000"/>
            </a:solidFill>
          </a:ln>
        </p:spPr>
        <p:txBody>
          <a:bodyPr wrap="square">
            <a:spAutoFit/>
          </a:bodyPr>
          <a:lstStyle/>
          <a:p>
            <a:pPr indent="266700">
              <a:lnSpc>
                <a:spcPct val="125000"/>
              </a:lnSpc>
            </a:pPr>
            <a:r>
              <a:rPr lang="en-US" altLang="zh-CN" kern="0" dirty="0">
                <a:solidFill>
                  <a:srgbClr val="000000"/>
                </a:solidFill>
                <a:latin typeface="Times New Roman" panose="02020603050405020304" pitchFamily="18" charset="0"/>
                <a:ea typeface="宋体" panose="02010600030101010101" pitchFamily="2" charset="-122"/>
              </a:rPr>
              <a:t> else { </a:t>
            </a:r>
            <a:endParaRPr lang="zh-CN" altLang="zh-CN" kern="100" dirty="0">
              <a:latin typeface="Times New Roman" panose="02020603050405020304" pitchFamily="18" charset="0"/>
              <a:ea typeface="宋体" panose="02010600030101010101" pitchFamily="2" charset="-122"/>
            </a:endParaRPr>
          </a:p>
          <a:p>
            <a:pPr indent="266700">
              <a:lnSpc>
                <a:spcPct val="125000"/>
              </a:lnSpc>
            </a:pPr>
            <a:r>
              <a:rPr lang="en-US" altLang="zh-CN" kern="0" dirty="0">
                <a:solidFill>
                  <a:srgbClr val="000000"/>
                </a:solidFill>
                <a:latin typeface="Times New Roman" panose="02020603050405020304" pitchFamily="18" charset="0"/>
                <a:ea typeface="宋体" panose="02010600030101010101" pitchFamily="2" charset="-122"/>
              </a:rPr>
              <a:t>  </a:t>
            </a:r>
            <a:r>
              <a:rPr lang="en-US" altLang="zh-CN" kern="0" dirty="0" err="1">
                <a:solidFill>
                  <a:srgbClr val="000000"/>
                </a:solidFill>
                <a:latin typeface="Times New Roman" panose="02020603050405020304" pitchFamily="18" charset="0"/>
                <a:ea typeface="宋体" panose="02010600030101010101" pitchFamily="2" charset="-122"/>
              </a:rPr>
              <a:t>printf</a:t>
            </a:r>
            <a:r>
              <a:rPr lang="en-US" altLang="zh-CN" kern="0" dirty="0">
                <a:solidFill>
                  <a:srgbClr val="000000"/>
                </a:solidFill>
                <a:latin typeface="Times New Roman" panose="02020603050405020304" pitchFamily="18" charset="0"/>
                <a:ea typeface="宋体" panose="02010600030101010101" pitchFamily="2" charset="-122"/>
              </a:rPr>
              <a:t>("</a:t>
            </a:r>
            <a:r>
              <a:rPr lang="en-US" altLang="zh-CN" kern="0" dirty="0" err="1">
                <a:solidFill>
                  <a:srgbClr val="000000"/>
                </a:solidFill>
                <a:latin typeface="Times New Roman" panose="02020603050405020304" pitchFamily="18" charset="0"/>
                <a:ea typeface="宋体" panose="02010600030101010101" pitchFamily="2" charset="-122"/>
              </a:rPr>
              <a:t>i</a:t>
            </a:r>
            <a:r>
              <a:rPr lang="en-US" altLang="zh-CN" kern="0" dirty="0">
                <a:solidFill>
                  <a:srgbClr val="000000"/>
                </a:solidFill>
                <a:latin typeface="Times New Roman" panose="02020603050405020304" pitchFamily="18" charset="0"/>
                <a:ea typeface="宋体" panose="02010600030101010101" pitchFamily="2" charset="-122"/>
              </a:rPr>
              <a:t> am the parent process, my process id is %d/n",</a:t>
            </a:r>
            <a:r>
              <a:rPr lang="en-US" altLang="zh-CN" kern="0" dirty="0" err="1">
                <a:solidFill>
                  <a:srgbClr val="000000"/>
                </a:solidFill>
                <a:latin typeface="Times New Roman" panose="02020603050405020304" pitchFamily="18" charset="0"/>
                <a:ea typeface="宋体" panose="02010600030101010101" pitchFamily="2" charset="-122"/>
              </a:rPr>
              <a:t>getpid</a:t>
            </a:r>
            <a:r>
              <a:rPr lang="en-US" altLang="zh-CN" kern="0" dirty="0">
                <a:solidFill>
                  <a:srgbClr val="000000"/>
                </a:solidFill>
                <a:latin typeface="Times New Roman" panose="02020603050405020304" pitchFamily="18" charset="0"/>
                <a:ea typeface="宋体" panose="02010600030101010101" pitchFamily="2" charset="-122"/>
              </a:rPr>
              <a:t>()); </a:t>
            </a:r>
            <a:endParaRPr lang="zh-CN" altLang="zh-CN" kern="100" dirty="0">
              <a:latin typeface="Times New Roman" panose="02020603050405020304" pitchFamily="18" charset="0"/>
              <a:ea typeface="宋体" panose="02010600030101010101" pitchFamily="2" charset="-122"/>
            </a:endParaRPr>
          </a:p>
          <a:p>
            <a:pPr indent="266700">
              <a:lnSpc>
                <a:spcPct val="125000"/>
              </a:lnSpc>
            </a:pPr>
            <a:r>
              <a:rPr lang="en-US" altLang="zh-CN" kern="0" dirty="0">
                <a:solidFill>
                  <a:srgbClr val="000000"/>
                </a:solidFill>
                <a:latin typeface="Times New Roman" panose="02020603050405020304" pitchFamily="18" charset="0"/>
                <a:ea typeface="宋体" panose="02010600030101010101" pitchFamily="2" charset="-122"/>
              </a:rPr>
              <a:t>  </a:t>
            </a:r>
            <a:r>
              <a:rPr lang="en-US" altLang="zh-CN" kern="0" dirty="0" err="1">
                <a:solidFill>
                  <a:srgbClr val="000000"/>
                </a:solidFill>
                <a:latin typeface="Times New Roman" panose="02020603050405020304" pitchFamily="18" charset="0"/>
                <a:ea typeface="宋体" panose="02010600030101010101" pitchFamily="2" charset="-122"/>
              </a:rPr>
              <a:t>printf</a:t>
            </a:r>
            <a:r>
              <a:rPr lang="en-US" altLang="zh-CN" kern="0" dirty="0">
                <a:solidFill>
                  <a:srgbClr val="000000"/>
                </a:solidFill>
                <a:latin typeface="Times New Roman" panose="02020603050405020304" pitchFamily="18" charset="0"/>
                <a:ea typeface="宋体" panose="02010600030101010101" pitchFamily="2" charset="-122"/>
              </a:rPr>
              <a:t>("</a:t>
            </a:r>
            <a:r>
              <a:rPr lang="zh-CN" altLang="zh-CN" kern="0" dirty="0">
                <a:solidFill>
                  <a:srgbClr val="000000"/>
                </a:solidFill>
                <a:latin typeface="Times New Roman" panose="02020603050405020304" pitchFamily="18" charset="0"/>
                <a:ea typeface="宋体" panose="02010600030101010101" pitchFamily="2" charset="-122"/>
              </a:rPr>
              <a:t>我是孩子他爹</a:t>
            </a:r>
            <a:r>
              <a:rPr lang="en-US" altLang="zh-CN" kern="0" dirty="0">
                <a:solidFill>
                  <a:srgbClr val="000000"/>
                </a:solidFill>
                <a:latin typeface="Times New Roman" panose="02020603050405020304" pitchFamily="18" charset="0"/>
                <a:ea typeface="宋体" panose="02010600030101010101" pitchFamily="2" charset="-122"/>
              </a:rPr>
              <a:t>/n");          /*</a:t>
            </a:r>
            <a:r>
              <a:rPr lang="zh-CN" altLang="zh-CN" kern="0" dirty="0">
                <a:solidFill>
                  <a:srgbClr val="000000"/>
                </a:solidFill>
                <a:latin typeface="Times New Roman" panose="02020603050405020304" pitchFamily="18" charset="0"/>
                <a:ea typeface="宋体" panose="02010600030101010101" pitchFamily="2" charset="-122"/>
              </a:rPr>
              <a:t>父进程打印输出</a:t>
            </a:r>
            <a:r>
              <a:rPr lang="en-US" altLang="zh-CN" kern="0" dirty="0">
                <a:solidFill>
                  <a:srgbClr val="000000"/>
                </a:solidFill>
                <a:latin typeface="Times New Roman" panose="02020603050405020304" pitchFamily="18" charset="0"/>
                <a:ea typeface="宋体" panose="02010600030101010101" pitchFamily="2" charset="-122"/>
              </a:rPr>
              <a:t>*/ </a:t>
            </a:r>
            <a:endParaRPr lang="zh-CN" altLang="zh-CN" kern="100" dirty="0">
              <a:latin typeface="Times New Roman" panose="02020603050405020304" pitchFamily="18" charset="0"/>
              <a:ea typeface="宋体" panose="02010600030101010101" pitchFamily="2" charset="-122"/>
            </a:endParaRPr>
          </a:p>
          <a:p>
            <a:pPr indent="266700">
              <a:lnSpc>
                <a:spcPct val="125000"/>
              </a:lnSpc>
            </a:pPr>
            <a:r>
              <a:rPr lang="en-US" altLang="zh-CN" kern="0" dirty="0">
                <a:solidFill>
                  <a:srgbClr val="000000"/>
                </a:solidFill>
                <a:latin typeface="Times New Roman" panose="02020603050405020304" pitchFamily="18" charset="0"/>
                <a:ea typeface="宋体" panose="02010600030101010101" pitchFamily="2" charset="-122"/>
              </a:rPr>
              <a:t>  count++; </a:t>
            </a:r>
            <a:endParaRPr lang="zh-CN" altLang="zh-CN" kern="100" dirty="0">
              <a:latin typeface="Times New Roman" panose="02020603050405020304" pitchFamily="18" charset="0"/>
              <a:ea typeface="宋体" panose="02010600030101010101" pitchFamily="2" charset="-122"/>
            </a:endParaRPr>
          </a:p>
          <a:p>
            <a:pPr indent="266700">
              <a:lnSpc>
                <a:spcPct val="125000"/>
              </a:lnSpc>
            </a:pPr>
            <a:r>
              <a:rPr lang="en-US" altLang="zh-CN" kern="0" dirty="0">
                <a:solidFill>
                  <a:srgbClr val="000000"/>
                </a:solidFill>
                <a:latin typeface="Times New Roman" panose="02020603050405020304" pitchFamily="18" charset="0"/>
                <a:ea typeface="宋体" panose="02010600030101010101" pitchFamily="2" charset="-122"/>
              </a:rPr>
              <a:t>  } </a:t>
            </a:r>
            <a:endParaRPr lang="zh-CN" altLang="zh-CN" kern="100" dirty="0">
              <a:latin typeface="Times New Roman" panose="02020603050405020304" pitchFamily="18" charset="0"/>
              <a:ea typeface="宋体" panose="02010600030101010101" pitchFamily="2" charset="-122"/>
            </a:endParaRPr>
          </a:p>
          <a:p>
            <a:pPr indent="266700">
              <a:lnSpc>
                <a:spcPct val="125000"/>
              </a:lnSpc>
            </a:pPr>
            <a:r>
              <a:rPr lang="en-US" altLang="zh-CN" kern="0" dirty="0">
                <a:solidFill>
                  <a:srgbClr val="000000"/>
                </a:solidFill>
                <a:latin typeface="Times New Roman" panose="02020603050405020304" pitchFamily="18" charset="0"/>
                <a:ea typeface="宋体" panose="02010600030101010101" pitchFamily="2" charset="-122"/>
              </a:rPr>
              <a:t>  </a:t>
            </a:r>
            <a:r>
              <a:rPr lang="en-US" altLang="zh-CN" kern="0" dirty="0" err="1">
                <a:solidFill>
                  <a:srgbClr val="000000"/>
                </a:solidFill>
                <a:latin typeface="Times New Roman" panose="02020603050405020304" pitchFamily="18" charset="0"/>
                <a:ea typeface="宋体" panose="02010600030101010101" pitchFamily="2" charset="-122"/>
              </a:rPr>
              <a:t>printf</a:t>
            </a:r>
            <a:r>
              <a:rPr lang="en-US" altLang="zh-CN" kern="0" dirty="0">
                <a:solidFill>
                  <a:srgbClr val="000000"/>
                </a:solidFill>
                <a:latin typeface="Times New Roman" panose="02020603050405020304" pitchFamily="18" charset="0"/>
                <a:ea typeface="宋体" panose="02010600030101010101" pitchFamily="2" charset="-122"/>
              </a:rPr>
              <a:t>("</a:t>
            </a:r>
            <a:r>
              <a:rPr lang="zh-CN" altLang="zh-CN" kern="0" dirty="0">
                <a:solidFill>
                  <a:srgbClr val="000000"/>
                </a:solidFill>
                <a:latin typeface="Times New Roman" panose="02020603050405020304" pitchFamily="18" charset="0"/>
                <a:ea typeface="宋体" panose="02010600030101010101" pitchFamily="2" charset="-122"/>
              </a:rPr>
              <a:t>统计结果是</a:t>
            </a:r>
            <a:r>
              <a:rPr lang="en-US" altLang="zh-CN" kern="0" dirty="0">
                <a:solidFill>
                  <a:srgbClr val="000000"/>
                </a:solidFill>
                <a:latin typeface="Times New Roman" panose="02020603050405020304" pitchFamily="18" charset="0"/>
                <a:ea typeface="宋体" panose="02010600030101010101" pitchFamily="2" charset="-122"/>
              </a:rPr>
              <a:t>: %d/</a:t>
            </a:r>
            <a:r>
              <a:rPr lang="en-US" altLang="zh-CN" kern="0" dirty="0" err="1">
                <a:solidFill>
                  <a:srgbClr val="000000"/>
                </a:solidFill>
                <a:latin typeface="Times New Roman" panose="02020603050405020304" pitchFamily="18" charset="0"/>
                <a:ea typeface="宋体" panose="02010600030101010101" pitchFamily="2" charset="-122"/>
              </a:rPr>
              <a:t>n",count</a:t>
            </a:r>
            <a:r>
              <a:rPr lang="en-US" altLang="zh-CN" kern="0" dirty="0">
                <a:solidFill>
                  <a:srgbClr val="000000"/>
                </a:solidFill>
                <a:latin typeface="Times New Roman" panose="02020603050405020304" pitchFamily="18" charset="0"/>
                <a:ea typeface="宋体" panose="02010600030101010101" pitchFamily="2" charset="-122"/>
              </a:rPr>
              <a:t>); </a:t>
            </a:r>
            <a:endParaRPr lang="zh-CN" altLang="zh-CN" kern="100" dirty="0">
              <a:latin typeface="Times New Roman" panose="02020603050405020304" pitchFamily="18" charset="0"/>
              <a:ea typeface="宋体" panose="02010600030101010101" pitchFamily="2" charset="-122"/>
            </a:endParaRPr>
          </a:p>
          <a:p>
            <a:pPr indent="266700">
              <a:lnSpc>
                <a:spcPct val="125000"/>
              </a:lnSpc>
            </a:pPr>
            <a:r>
              <a:rPr lang="en-US" altLang="zh-CN" kern="0" dirty="0">
                <a:solidFill>
                  <a:srgbClr val="000000"/>
                </a:solidFill>
                <a:latin typeface="Times New Roman" panose="02020603050405020304" pitchFamily="18" charset="0"/>
                <a:ea typeface="宋体" panose="02010600030101010101" pitchFamily="2" charset="-122"/>
              </a:rPr>
              <a:t>  return 0; </a:t>
            </a:r>
            <a:endParaRPr lang="zh-CN" altLang="zh-CN" kern="100" dirty="0">
              <a:latin typeface="Times New Roman" panose="02020603050405020304" pitchFamily="18" charset="0"/>
              <a:ea typeface="宋体" panose="02010600030101010101" pitchFamily="2" charset="-122"/>
            </a:endParaRPr>
          </a:p>
          <a:p>
            <a:pPr indent="266700">
              <a:lnSpc>
                <a:spcPct val="125000"/>
              </a:lnSpc>
            </a:pPr>
            <a:r>
              <a:rPr lang="en-US" altLang="zh-CN" kern="0" dirty="0">
                <a:solidFill>
                  <a:srgbClr val="000000"/>
                </a:solidFill>
                <a:latin typeface="Times New Roman" panose="02020603050405020304" pitchFamily="18" charset="0"/>
                <a:ea typeface="宋体" panose="02010600030101010101" pitchFamily="2" charset="-122"/>
              </a:rPr>
              <a:t>} </a:t>
            </a:r>
            <a:endParaRPr lang="zh-CN" altLang="zh-CN" kern="100" dirty="0">
              <a:latin typeface="Times New Roman" panose="02020603050405020304" pitchFamily="18" charset="0"/>
              <a:ea typeface="宋体" panose="02010600030101010101" pitchFamily="2" charset="-122"/>
            </a:endParaRPr>
          </a:p>
        </p:txBody>
      </p:sp>
      <p:sp>
        <p:nvSpPr>
          <p:cNvPr id="8" name="矩形 7"/>
          <p:cNvSpPr/>
          <p:nvPr/>
        </p:nvSpPr>
        <p:spPr>
          <a:xfrm>
            <a:off x="5094194" y="821898"/>
            <a:ext cx="5183841" cy="2516073"/>
          </a:xfrm>
          <a:prstGeom prst="rect">
            <a:avLst/>
          </a:prstGeom>
          <a:solidFill>
            <a:schemeClr val="accent1">
              <a:lumMod val="40000"/>
              <a:lumOff val="60000"/>
            </a:schemeClr>
          </a:solidFill>
          <a:ln>
            <a:solidFill>
              <a:srgbClr val="C00000"/>
            </a:solidFill>
          </a:ln>
        </p:spPr>
        <p:txBody>
          <a:bodyPr wrap="square">
            <a:spAutoFit/>
          </a:bodyPr>
          <a:lstStyle/>
          <a:p>
            <a:pPr indent="266700">
              <a:lnSpc>
                <a:spcPct val="125000"/>
              </a:lnSpc>
            </a:pPr>
            <a:r>
              <a:rPr lang="zh-CN" altLang="zh-CN" kern="0" dirty="0">
                <a:solidFill>
                  <a:srgbClr val="6C0000"/>
                </a:solidFill>
                <a:latin typeface="Times New Roman" panose="02020603050405020304" pitchFamily="18" charset="0"/>
                <a:ea typeface="宋体" panose="02010600030101010101" pitchFamily="2" charset="-122"/>
              </a:rPr>
              <a:t>运行结果是：</a:t>
            </a:r>
            <a:r>
              <a:rPr lang="en-US" altLang="zh-CN" kern="0" dirty="0">
                <a:solidFill>
                  <a:srgbClr val="6C0000"/>
                </a:solidFill>
                <a:latin typeface="Times New Roman" panose="02020603050405020304" pitchFamily="18" charset="0"/>
                <a:ea typeface="宋体" panose="02010600030101010101" pitchFamily="2" charset="-122"/>
              </a:rPr>
              <a:t/>
            </a:r>
            <a:br>
              <a:rPr lang="en-US" altLang="zh-CN" kern="0" dirty="0">
                <a:solidFill>
                  <a:srgbClr val="6C0000"/>
                </a:solidFill>
                <a:latin typeface="Times New Roman" panose="02020603050405020304" pitchFamily="18" charset="0"/>
                <a:ea typeface="宋体" panose="02010600030101010101" pitchFamily="2" charset="-122"/>
              </a:rPr>
            </a:br>
            <a:r>
              <a:rPr lang="en-US" altLang="zh-CN" kern="0" dirty="0">
                <a:solidFill>
                  <a:srgbClr val="6C0000"/>
                </a:solidFill>
                <a:latin typeface="Times New Roman" panose="02020603050405020304" pitchFamily="18" charset="0"/>
                <a:ea typeface="宋体" panose="02010600030101010101" pitchFamily="2" charset="-122"/>
              </a:rPr>
              <a:t>    </a:t>
            </a:r>
            <a:r>
              <a:rPr lang="en-US" altLang="zh-CN" kern="0" dirty="0" err="1">
                <a:solidFill>
                  <a:srgbClr val="6C0000"/>
                </a:solidFill>
                <a:latin typeface="Times New Roman" panose="02020603050405020304" pitchFamily="18" charset="0"/>
                <a:ea typeface="宋体" panose="02010600030101010101" pitchFamily="2" charset="-122"/>
              </a:rPr>
              <a:t>i</a:t>
            </a:r>
            <a:r>
              <a:rPr lang="en-US" altLang="zh-CN" kern="0" dirty="0">
                <a:solidFill>
                  <a:srgbClr val="6C0000"/>
                </a:solidFill>
                <a:latin typeface="Times New Roman" panose="02020603050405020304" pitchFamily="18" charset="0"/>
                <a:ea typeface="宋体" panose="02010600030101010101" pitchFamily="2" charset="-122"/>
              </a:rPr>
              <a:t> am the child process, my process id is 5574</a:t>
            </a:r>
            <a:br>
              <a:rPr lang="en-US" altLang="zh-CN" kern="0" dirty="0">
                <a:solidFill>
                  <a:srgbClr val="6C0000"/>
                </a:solidFill>
                <a:latin typeface="Times New Roman" panose="02020603050405020304" pitchFamily="18" charset="0"/>
                <a:ea typeface="宋体" panose="02010600030101010101" pitchFamily="2" charset="-122"/>
              </a:rPr>
            </a:br>
            <a:r>
              <a:rPr lang="en-US" altLang="zh-CN" kern="0" dirty="0">
                <a:solidFill>
                  <a:srgbClr val="6C0000"/>
                </a:solidFill>
                <a:latin typeface="Times New Roman" panose="02020603050405020304" pitchFamily="18" charset="0"/>
                <a:ea typeface="宋体" panose="02010600030101010101" pitchFamily="2" charset="-122"/>
              </a:rPr>
              <a:t>    </a:t>
            </a:r>
            <a:r>
              <a:rPr lang="zh-CN" altLang="zh-CN" kern="0" dirty="0">
                <a:solidFill>
                  <a:srgbClr val="6C0000"/>
                </a:solidFill>
                <a:latin typeface="Times New Roman" panose="02020603050405020304" pitchFamily="18" charset="0"/>
                <a:ea typeface="宋体" panose="02010600030101010101" pitchFamily="2" charset="-122"/>
              </a:rPr>
              <a:t>我是爹的儿子</a:t>
            </a:r>
            <a:r>
              <a:rPr lang="en-US" altLang="zh-CN" kern="0" dirty="0">
                <a:solidFill>
                  <a:srgbClr val="6C0000"/>
                </a:solidFill>
                <a:latin typeface="Times New Roman" panose="02020603050405020304" pitchFamily="18" charset="0"/>
                <a:ea typeface="宋体" panose="02010600030101010101" pitchFamily="2" charset="-122"/>
              </a:rPr>
              <a:t/>
            </a:r>
            <a:br>
              <a:rPr lang="en-US" altLang="zh-CN" kern="0" dirty="0">
                <a:solidFill>
                  <a:srgbClr val="6C0000"/>
                </a:solidFill>
                <a:latin typeface="Times New Roman" panose="02020603050405020304" pitchFamily="18" charset="0"/>
                <a:ea typeface="宋体" panose="02010600030101010101" pitchFamily="2" charset="-122"/>
              </a:rPr>
            </a:br>
            <a:r>
              <a:rPr lang="en-US" altLang="zh-CN" kern="0" dirty="0">
                <a:solidFill>
                  <a:srgbClr val="6C0000"/>
                </a:solidFill>
                <a:latin typeface="Times New Roman" panose="02020603050405020304" pitchFamily="18" charset="0"/>
                <a:ea typeface="宋体" panose="02010600030101010101" pitchFamily="2" charset="-122"/>
              </a:rPr>
              <a:t>    </a:t>
            </a:r>
            <a:r>
              <a:rPr lang="zh-CN" altLang="zh-CN" kern="0" dirty="0">
                <a:solidFill>
                  <a:srgbClr val="6C0000"/>
                </a:solidFill>
                <a:latin typeface="Times New Roman" panose="02020603050405020304" pitchFamily="18" charset="0"/>
                <a:ea typeface="宋体" panose="02010600030101010101" pitchFamily="2" charset="-122"/>
              </a:rPr>
              <a:t>统计结果是</a:t>
            </a:r>
            <a:r>
              <a:rPr lang="en-US" altLang="zh-CN" kern="0" dirty="0">
                <a:solidFill>
                  <a:srgbClr val="6C0000"/>
                </a:solidFill>
                <a:latin typeface="Times New Roman" panose="02020603050405020304" pitchFamily="18" charset="0"/>
                <a:ea typeface="宋体" panose="02010600030101010101" pitchFamily="2" charset="-122"/>
              </a:rPr>
              <a:t>: 1</a:t>
            </a:r>
            <a:br>
              <a:rPr lang="en-US" altLang="zh-CN" kern="0" dirty="0">
                <a:solidFill>
                  <a:srgbClr val="6C0000"/>
                </a:solidFill>
                <a:latin typeface="Times New Roman" panose="02020603050405020304" pitchFamily="18" charset="0"/>
                <a:ea typeface="宋体" panose="02010600030101010101" pitchFamily="2" charset="-122"/>
              </a:rPr>
            </a:br>
            <a:r>
              <a:rPr lang="en-US" altLang="zh-CN" kern="0" dirty="0">
                <a:solidFill>
                  <a:srgbClr val="6C0000"/>
                </a:solidFill>
                <a:latin typeface="Times New Roman" panose="02020603050405020304" pitchFamily="18" charset="0"/>
                <a:ea typeface="宋体" panose="02010600030101010101" pitchFamily="2" charset="-122"/>
              </a:rPr>
              <a:t>    </a:t>
            </a:r>
            <a:r>
              <a:rPr lang="en-US" altLang="zh-CN" kern="0" dirty="0" err="1">
                <a:solidFill>
                  <a:srgbClr val="6C0000"/>
                </a:solidFill>
                <a:latin typeface="Times New Roman" panose="02020603050405020304" pitchFamily="18" charset="0"/>
                <a:ea typeface="宋体" panose="02010600030101010101" pitchFamily="2" charset="-122"/>
              </a:rPr>
              <a:t>i</a:t>
            </a:r>
            <a:r>
              <a:rPr lang="en-US" altLang="zh-CN" kern="0" dirty="0">
                <a:solidFill>
                  <a:srgbClr val="6C0000"/>
                </a:solidFill>
                <a:latin typeface="Times New Roman" panose="02020603050405020304" pitchFamily="18" charset="0"/>
                <a:ea typeface="宋体" panose="02010600030101010101" pitchFamily="2" charset="-122"/>
              </a:rPr>
              <a:t> am the parent process, my process id is 5573</a:t>
            </a:r>
            <a:br>
              <a:rPr lang="en-US" altLang="zh-CN" kern="0" dirty="0">
                <a:solidFill>
                  <a:srgbClr val="6C0000"/>
                </a:solidFill>
                <a:latin typeface="Times New Roman" panose="02020603050405020304" pitchFamily="18" charset="0"/>
                <a:ea typeface="宋体" panose="02010600030101010101" pitchFamily="2" charset="-122"/>
              </a:rPr>
            </a:br>
            <a:r>
              <a:rPr lang="en-US" altLang="zh-CN" kern="0" dirty="0">
                <a:solidFill>
                  <a:srgbClr val="6C0000"/>
                </a:solidFill>
                <a:latin typeface="Times New Roman" panose="02020603050405020304" pitchFamily="18" charset="0"/>
                <a:ea typeface="宋体" panose="02010600030101010101" pitchFamily="2" charset="-122"/>
              </a:rPr>
              <a:t>    </a:t>
            </a:r>
            <a:r>
              <a:rPr lang="zh-CN" altLang="zh-CN" kern="0" dirty="0">
                <a:solidFill>
                  <a:srgbClr val="6C0000"/>
                </a:solidFill>
                <a:latin typeface="Times New Roman" panose="02020603050405020304" pitchFamily="18" charset="0"/>
                <a:ea typeface="宋体" panose="02010600030101010101" pitchFamily="2" charset="-122"/>
              </a:rPr>
              <a:t>我是孩子他爹</a:t>
            </a:r>
            <a:r>
              <a:rPr lang="en-US" altLang="zh-CN" kern="0" dirty="0">
                <a:solidFill>
                  <a:srgbClr val="6C0000"/>
                </a:solidFill>
                <a:latin typeface="Times New Roman" panose="02020603050405020304" pitchFamily="18" charset="0"/>
                <a:ea typeface="宋体" panose="02010600030101010101" pitchFamily="2" charset="-122"/>
              </a:rPr>
              <a:t/>
            </a:r>
            <a:br>
              <a:rPr lang="en-US" altLang="zh-CN" kern="0" dirty="0">
                <a:solidFill>
                  <a:srgbClr val="6C0000"/>
                </a:solidFill>
                <a:latin typeface="Times New Roman" panose="02020603050405020304" pitchFamily="18" charset="0"/>
                <a:ea typeface="宋体" panose="02010600030101010101" pitchFamily="2" charset="-122"/>
              </a:rPr>
            </a:br>
            <a:r>
              <a:rPr lang="en-US" altLang="zh-CN" kern="0" dirty="0">
                <a:solidFill>
                  <a:srgbClr val="6C0000"/>
                </a:solidFill>
                <a:latin typeface="Times New Roman" panose="02020603050405020304" pitchFamily="18" charset="0"/>
                <a:ea typeface="宋体" panose="02010600030101010101" pitchFamily="2" charset="-122"/>
              </a:rPr>
              <a:t>    </a:t>
            </a:r>
            <a:r>
              <a:rPr lang="zh-CN" altLang="zh-CN" kern="0" dirty="0">
                <a:solidFill>
                  <a:srgbClr val="6C0000"/>
                </a:solidFill>
                <a:latin typeface="Times New Roman" panose="02020603050405020304" pitchFamily="18" charset="0"/>
                <a:ea typeface="宋体" panose="02010600030101010101" pitchFamily="2" charset="-122"/>
              </a:rPr>
              <a:t>统计结果是</a:t>
            </a:r>
            <a:r>
              <a:rPr lang="en-US" altLang="zh-CN" kern="0" dirty="0">
                <a:solidFill>
                  <a:srgbClr val="6C0000"/>
                </a:solidFill>
                <a:latin typeface="Times New Roman" panose="02020603050405020304" pitchFamily="18" charset="0"/>
                <a:ea typeface="宋体" panose="02010600030101010101" pitchFamily="2" charset="-122"/>
              </a:rPr>
              <a:t>: 1</a:t>
            </a:r>
            <a:endParaRPr lang="zh-CN" altLang="zh-CN" kern="100" dirty="0">
              <a:solidFill>
                <a:srgbClr val="6C0000"/>
              </a:solidFill>
              <a:latin typeface="Times New Roman" panose="02020603050405020304" pitchFamily="18" charset="0"/>
              <a:ea typeface="宋体" panose="02010600030101010101" pitchFamily="2" charset="-122"/>
            </a:endParaRPr>
          </a:p>
        </p:txBody>
      </p:sp>
      <p:sp>
        <p:nvSpPr>
          <p:cNvPr id="9" name="文本占位符 1"/>
          <p:cNvSpPr txBox="1">
            <a:spLocks/>
          </p:cNvSpPr>
          <p:nvPr/>
        </p:nvSpPr>
        <p:spPr>
          <a:xfrm>
            <a:off x="983432" y="314067"/>
            <a:ext cx="2441199" cy="507831"/>
          </a:xfrm>
          <a:prstGeom prst="rect">
            <a:avLst/>
          </a:prstGeom>
        </p:spPr>
        <p:txBody>
          <a:bodyPr vert="horz" lIns="91440" tIns="45720" rIns="91440" bIns="45720" rtlCol="0">
            <a:normAutofit/>
          </a:bodyPr>
          <a:lstStyle>
            <a:lvl1pPr marL="0" indent="0" algn="l" defTabSz="914400" rtl="0" eaLnBrk="1" latinLnBrk="0" hangingPunct="1">
              <a:lnSpc>
                <a:spcPct val="120000"/>
              </a:lnSpc>
              <a:spcBef>
                <a:spcPct val="20000"/>
              </a:spcBef>
              <a:buFontTx/>
              <a:buNone/>
              <a:defRPr sz="2100" b="1" kern="1200" spc="225">
                <a:solidFill>
                  <a:schemeClr val="bg1"/>
                </a:solidFill>
                <a:latin typeface="+mj-ea"/>
                <a:ea typeface="+mj-ea"/>
                <a:cs typeface="+mn-cs"/>
              </a:defRPr>
            </a:lvl1pPr>
            <a:lvl2pPr marL="342892" indent="0" algn="l" defTabSz="914400" rtl="0" eaLnBrk="1" latinLnBrk="0" hangingPunct="1">
              <a:lnSpc>
                <a:spcPct val="120000"/>
              </a:lnSpc>
              <a:spcBef>
                <a:spcPct val="20000"/>
              </a:spcBef>
              <a:buFontTx/>
              <a:buNone/>
              <a:defRPr sz="2100" b="1" kern="1200">
                <a:solidFill>
                  <a:schemeClr val="bg1"/>
                </a:solidFill>
                <a:latin typeface="+mj-ea"/>
                <a:ea typeface="+mj-ea"/>
                <a:cs typeface="+mn-cs"/>
              </a:defRPr>
            </a:lvl2pPr>
            <a:lvl3pPr marL="685783" indent="0" algn="l" defTabSz="914400" rtl="0" eaLnBrk="1" latinLnBrk="0" hangingPunct="1">
              <a:lnSpc>
                <a:spcPct val="120000"/>
              </a:lnSpc>
              <a:spcBef>
                <a:spcPct val="20000"/>
              </a:spcBef>
              <a:buFontTx/>
              <a:buNone/>
              <a:defRPr sz="2100" b="1" kern="1200">
                <a:solidFill>
                  <a:schemeClr val="bg1"/>
                </a:solidFill>
                <a:latin typeface="+mj-ea"/>
                <a:ea typeface="+mj-ea"/>
                <a:cs typeface="+mn-cs"/>
              </a:defRPr>
            </a:lvl3pPr>
            <a:lvl4pPr marL="1028675" indent="0" algn="l" defTabSz="914400" rtl="0" eaLnBrk="1" latinLnBrk="0" hangingPunct="1">
              <a:lnSpc>
                <a:spcPct val="120000"/>
              </a:lnSpc>
              <a:spcBef>
                <a:spcPct val="20000"/>
              </a:spcBef>
              <a:buFontTx/>
              <a:buNone/>
              <a:defRPr sz="2100" b="1" kern="1200">
                <a:solidFill>
                  <a:schemeClr val="bg1"/>
                </a:solidFill>
                <a:latin typeface="+mj-ea"/>
                <a:ea typeface="+mj-ea"/>
                <a:cs typeface="+mn-cs"/>
              </a:defRPr>
            </a:lvl4pPr>
            <a:lvl5pPr marL="1371566" indent="0" algn="l" defTabSz="914400" rtl="0" eaLnBrk="1" latinLnBrk="0" hangingPunct="1">
              <a:lnSpc>
                <a:spcPct val="120000"/>
              </a:lnSpc>
              <a:spcBef>
                <a:spcPct val="20000"/>
              </a:spcBef>
              <a:buFontTx/>
              <a:buNone/>
              <a:defRPr sz="2100" b="1" kern="1200">
                <a:solidFill>
                  <a:schemeClr val="bg1"/>
                </a:solidFill>
                <a:latin typeface="+mj-ea"/>
                <a:ea typeface="+mj-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zh-CN" altLang="en-US" smtClean="0">
                <a:latin typeface="华文楷体" panose="02010600040101010101" pitchFamily="2" charset="-122"/>
                <a:ea typeface="华文楷体" panose="02010600040101010101" pitchFamily="2" charset="-122"/>
              </a:rPr>
              <a:t>补充：  </a:t>
            </a:r>
            <a:r>
              <a:rPr lang="zh-CN" altLang="zh-CN" smtClean="0">
                <a:latin typeface="华文楷体" panose="02010600040101010101" pitchFamily="2" charset="-122"/>
                <a:ea typeface="华文楷体" panose="02010600040101010101" pitchFamily="2" charset="-122"/>
              </a:rPr>
              <a:t>进程控制</a:t>
            </a:r>
          </a:p>
          <a:p>
            <a:endParaRPr lang="zh-CN" altLang="en-US" dirty="0">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3164740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Lst>
  </p:timing>
</p:sld>
</file>

<file path=ppt/theme/theme1.xml><?xml version="1.0" encoding="utf-8"?>
<a:theme xmlns:a="http://schemas.openxmlformats.org/drawingml/2006/main" name="由Nordri®（www.nordridesign.com ） 设计提供">
  <a:themeElements>
    <a:clrScheme name="自定义 56">
      <a:dk1>
        <a:sysClr val="windowText" lastClr="000000"/>
      </a:dk1>
      <a:lt1>
        <a:sysClr val="window" lastClr="FFFFFF"/>
      </a:lt1>
      <a:dk2>
        <a:srgbClr val="595959"/>
      </a:dk2>
      <a:lt2>
        <a:srgbClr val="D8D8D8"/>
      </a:lt2>
      <a:accent1>
        <a:srgbClr val="FFC000"/>
      </a:accent1>
      <a:accent2>
        <a:srgbClr val="6DAA2D"/>
      </a:accent2>
      <a:accent3>
        <a:srgbClr val="5F5F5F"/>
      </a:accent3>
      <a:accent4>
        <a:srgbClr val="777777"/>
      </a:accent4>
      <a:accent5>
        <a:srgbClr val="B2B2B2"/>
      </a:accent5>
      <a:accent6>
        <a:srgbClr val="DDDDDD"/>
      </a:accent6>
      <a:hlink>
        <a:srgbClr val="0070C0"/>
      </a:hlink>
      <a:folHlink>
        <a:srgbClr val="7030A0"/>
      </a:folHlink>
    </a:clrScheme>
    <a:fontScheme name="Nordri开发标准字体">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F1910E"/>
        </a:solidFill>
        <a:ln>
          <a:noFill/>
        </a:ln>
        <a:extLst>
          <a:ext uri="{91240B29-F687-4F45-9708-019B960494DF}">
            <a14:hiddenLine xmlns:a14="http://schemas.microsoft.com/office/drawing/2010/main" w="9525">
              <a:solidFill>
                <a:srgbClr val="000000"/>
              </a:solidFill>
              <a:round/>
              <a:headEnd/>
              <a:tailEnd/>
            </a14:hiddenLine>
          </a:ext>
        </a:extLst>
      </a:spPr>
      <a:bodyPr vert="horz" wrap="square" lIns="91440" tIns="45720" rIns="91440" bIns="45720" numCol="1" anchor="t" anchorCtr="0" compatLnSpc="1">
        <a:prstTxWarp prst="textNoShape">
          <a:avLst/>
        </a:prstTxWarp>
      </a:bodyPr>
      <a:lstStyle>
        <a:defPPr>
          <a:defRPr/>
        </a:defPPr>
      </a:lstStyle>
    </a:spDef>
    <a:txDef>
      <a:spPr>
        <a:noFill/>
      </a:spPr>
      <a:bodyPr wrap="none" rtlCol="0">
        <a:spAutoFit/>
      </a:bodyPr>
      <a:lstStyle>
        <a:defPPr>
          <a:lnSpc>
            <a:spcPct val="120000"/>
          </a:lnSpc>
          <a:defRPr sz="1600" dirty="0" smtClean="0">
            <a:solidFill>
              <a:prstClr val="black"/>
            </a:solidFill>
            <a:latin typeface="Arial" pitchFamily="34" charset="0"/>
            <a:ea typeface="微软雅黑" pitchFamily="34" charset="-122"/>
            <a:cs typeface="Arial" pitchFamily="34" charset="0"/>
          </a:defRPr>
        </a:defPPr>
      </a:lstStyle>
    </a:txDef>
  </a:objectDefaults>
  <a:extraClrSchemeLst/>
  <a:extLst>
    <a:ext uri="{05A4C25C-085E-4340-85A3-A5531E510DB2}">
      <thm15:themeFamily xmlns:thm15="http://schemas.microsoft.com/office/thememl/2012/main" name="第三章.pptx" id="{8C67D81B-87C1-434B-97F4-C3D73C5F638C}" vid="{A371E744-CEF5-4700-BC8C-05A3C23014C0}"/>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第三章</Template>
  <TotalTime>1927</TotalTime>
  <Words>2761</Words>
  <Application>Microsoft Office PowerPoint</Application>
  <PresentationFormat>宽屏</PresentationFormat>
  <Paragraphs>279</Paragraphs>
  <Slides>39</Slides>
  <Notes>8</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39</vt:i4>
      </vt:variant>
    </vt:vector>
  </HeadingPairs>
  <TitlesOfParts>
    <vt:vector size="49" baseType="lpstr">
      <vt:lpstr>Calibri</vt:lpstr>
      <vt:lpstr>DotumChe</vt:lpstr>
      <vt:lpstr>方正正大黑简体</vt:lpstr>
      <vt:lpstr>华文楷体</vt:lpstr>
      <vt:lpstr>宋体</vt:lpstr>
      <vt:lpstr>微软雅黑</vt:lpstr>
      <vt:lpstr>Arial</vt:lpstr>
      <vt:lpstr>Times New Roman</vt:lpstr>
      <vt:lpstr>Wingdings</vt:lpstr>
      <vt:lpstr>由Nordri®（www.nordridesign.com ） 设计提供</vt:lpstr>
      <vt:lpstr>Java程序设计</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9.1 为什么使用多线程</vt:lpstr>
      <vt:lpstr>9.2 线程的概念</vt:lpstr>
      <vt:lpstr>多线程具有如下优点</vt:lpstr>
      <vt:lpstr>9.3线程的创建</vt:lpstr>
      <vt:lpstr>采用继承法创建线程</vt:lpstr>
      <vt:lpstr>通过实现接口创建线程</vt:lpstr>
      <vt:lpstr>实用案例1：使用线程池创建线程</vt:lpstr>
      <vt:lpstr>PowerPoint 演示文稿</vt:lpstr>
      <vt:lpstr>9.4 线程的生命周期及调度</vt:lpstr>
      <vt:lpstr>状态转换方法</vt:lpstr>
      <vt:lpstr>线程调度和优先级</vt:lpstr>
      <vt:lpstr>PowerPoint 演示文稿</vt:lpstr>
      <vt:lpstr>PowerPoint 演示文稿</vt:lpstr>
      <vt:lpstr>线程的终止</vt:lpstr>
      <vt:lpstr>中断线程</vt:lpstr>
      <vt:lpstr>PowerPoint 演示文稿</vt:lpstr>
      <vt:lpstr>实用案例2：向线程发送中断信号</vt:lpstr>
      <vt:lpstr>9.5 多线程互斥与同步</vt:lpstr>
      <vt:lpstr>PowerPoint 演示文稿</vt:lpstr>
      <vt:lpstr>PowerPoint 演示文稿</vt:lpstr>
      <vt:lpstr>互斥对象</vt:lpstr>
      <vt:lpstr>正确银行账号对象</vt:lpstr>
      <vt:lpstr>线程的同步</vt:lpstr>
      <vt:lpstr>PowerPoint 演示文稿</vt:lpstr>
      <vt:lpstr>PowerPoint 演示文稿</vt:lpstr>
      <vt:lpstr>实用案例3</vt:lpstr>
      <vt:lpstr>使用显示锁</vt:lpstr>
      <vt:lpstr>PowerPoint 演示文稿</vt:lpstr>
      <vt:lpstr>PowerPoint 演示文稿</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Java程序设计</dc:title>
  <dc:subject>PPT模板/图示</dc:subject>
  <dc:creator>yangrl</dc:creator>
  <dc:description>Nordri® _x000d_
专注于有效的信息传递设计_x000d_
www.nordridesign.com</dc:description>
  <cp:lastModifiedBy>2012dnd.com</cp:lastModifiedBy>
  <cp:revision>164</cp:revision>
  <dcterms:created xsi:type="dcterms:W3CDTF">2017-02-28T01:23:56Z</dcterms:created>
  <dcterms:modified xsi:type="dcterms:W3CDTF">2020-10-17T16:25:32Z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XPowerLiteLastOptimized">
    <vt:lpwstr>280499</vt:lpwstr>
  </property>
  <property fmtid="{D5CDD505-2E9C-101B-9397-08002B2CF9AE}" pid="3" name="NXPowerLiteSettings">
    <vt:lpwstr>F7000400038000</vt:lpwstr>
  </property>
  <property fmtid="{D5CDD505-2E9C-101B-9397-08002B2CF9AE}" pid="4" name="NXPowerLiteVersion">
    <vt:lpwstr>D5.0.6</vt:lpwstr>
  </property>
</Properties>
</file>